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58" r:id="rId3"/>
    <p:sldId id="259" r:id="rId4"/>
    <p:sldId id="287" r:id="rId5"/>
    <p:sldId id="265" r:id="rId6"/>
    <p:sldId id="288" r:id="rId7"/>
    <p:sldId id="271" r:id="rId8"/>
    <p:sldId id="284" r:id="rId9"/>
    <p:sldId id="285" r:id="rId10"/>
    <p:sldId id="296" r:id="rId11"/>
    <p:sldId id="293" r:id="rId12"/>
    <p:sldId id="289" r:id="rId13"/>
    <p:sldId id="286" r:id="rId14"/>
    <p:sldId id="298" r:id="rId15"/>
    <p:sldId id="291" r:id="rId16"/>
    <p:sldId id="292" r:id="rId17"/>
    <p:sldId id="299" r:id="rId18"/>
    <p:sldId id="300" r:id="rId19"/>
    <p:sldId id="301" r:id="rId20"/>
    <p:sldId id="303" r:id="rId21"/>
    <p:sldId id="304" r:id="rId22"/>
    <p:sldId id="305" r:id="rId23"/>
    <p:sldId id="306" r:id="rId24"/>
    <p:sldId id="277" r:id="rId25"/>
    <p:sldId id="307" r:id="rId26"/>
    <p:sldId id="308" r:id="rId27"/>
    <p:sldId id="309" r:id="rId28"/>
    <p:sldId id="295" r:id="rId29"/>
  </p:sldIdLst>
  <p:sldSz cx="12192000" cy="6858000"/>
  <p:notesSz cx="6858000" cy="9144000"/>
  <p:embeddedFontLst>
    <p:embeddedFont>
      <p:font typeface="Arial Unicode MS" panose="020B0604020202020204" pitchFamily="34" charset="-122"/>
      <p:regular r:id="rId30"/>
    </p:embeddedFont>
    <p:embeddedFont>
      <p:font typeface="Segoe UI Black" panose="020B0A02040204020203" pitchFamily="34" charset="0"/>
      <p:bold r:id="rId31"/>
      <p:boldItalic r:id="rId32"/>
    </p:embeddedFont>
    <p:embeddedFont>
      <p:font typeface="Candara" panose="020E0502030303020204" pitchFamily="34" charset="0"/>
      <p:regular r:id="rId33"/>
      <p:bold r:id="rId34"/>
      <p:italic r:id="rId35"/>
      <p:boldItalic r:id="rId36"/>
    </p:embeddedFont>
    <p:embeddedFont>
      <p:font typeface="MS UI Gothic" panose="020B0600070205080204" pitchFamily="34" charset="-128"/>
      <p:regular r:id="rId37"/>
    </p:embeddedFont>
    <p:embeddedFont>
      <p:font typeface="微软雅黑" panose="020B0503020204020204" pitchFamily="34" charset="-122"/>
      <p:regular r:id="rId38"/>
      <p:bold r:id="rId39"/>
    </p:embeddedFont>
    <p:embeddedFont>
      <p:font typeface="Bauhaus 93" panose="04030905020B02020C02" pitchFamily="82" charset="0"/>
      <p:regular r:id="rId40"/>
    </p:embeddedFont>
    <p:embeddedFont>
      <p:font typeface="方正喵呜体" panose="02010600030101010101" charset="-122"/>
      <p:regular r:id="rId41"/>
    </p:embeddedFont>
    <p:embeddedFont>
      <p:font typeface="Microsoft JhengHei Light" panose="020B0304030504040204" pitchFamily="34" charset="-122"/>
      <p:regular r:id="rId42"/>
    </p:embeddedFont>
    <p:embeddedFont>
      <p:font typeface="Microsoft YaHei UI" panose="020B0503020204020204" pitchFamily="34" charset="-122"/>
      <p:regular r:id="rId43"/>
      <p:bold r:id="rId44"/>
    </p:embeddedFont>
    <p:embeddedFont>
      <p:font typeface="微软雅黑 Light" panose="020B0502040204020203" pitchFamily="34" charset="-122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Microsoft YaHei UI Light" panose="020B0502040204020203" pitchFamily="34" charset="-122"/>
      <p:regular r:id="rId52"/>
    </p:embeddedFont>
    <p:embeddedFont>
      <p:font typeface="Microsoft JhengHei" panose="020B0604030504040204" pitchFamily="34" charset="-120"/>
      <p:regular r:id="rId53"/>
      <p:bold r:id="rId5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171"/>
    <a:srgbClr val="FFD966"/>
    <a:srgbClr val="FFC617"/>
    <a:srgbClr val="FEC516"/>
    <a:srgbClr val="6D9353"/>
    <a:srgbClr val="A774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5488" autoAdjust="0"/>
  </p:normalViewPr>
  <p:slideViewPr>
    <p:cSldViewPr snapToGrid="0">
      <p:cViewPr varScale="1">
        <p:scale>
          <a:sx n="70" d="100"/>
          <a:sy n="70" d="100"/>
        </p:scale>
        <p:origin x="654" y="66"/>
      </p:cViewPr>
      <p:guideLst>
        <p:guide orient="horz" pos="1117"/>
        <p:guide pos="3840"/>
      </p:guideLst>
    </p:cSldViewPr>
  </p:slideViewPr>
  <p:outlineViewPr>
    <p:cViewPr>
      <p:scale>
        <a:sx n="33" d="100"/>
        <a:sy n="33" d="100"/>
      </p:scale>
      <p:origin x="0" y="-1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diagrams/_rels/data1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FFA633-3CFD-41E5-8A4F-CA33F963DFE3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B70D3ED-C4AD-4457-9CA1-5545B88214DA}">
      <dgm:prSet phldrT="[文本]"/>
      <dgm:spPr>
        <a:solidFill>
          <a:schemeClr val="tx1">
            <a:lumMod val="75000"/>
            <a:lumOff val="25000"/>
            <a:alpha val="63000"/>
          </a:schemeClr>
        </a:solidFill>
        <a:ln>
          <a:noFill/>
        </a:ln>
      </dgm:spPr>
      <dgm:t>
        <a:bodyPr/>
        <a:lstStyle/>
        <a:p>
          <a:r>
            <a:rPr lang="en-US" altLang="zh-CN" dirty="0" smtClean="0"/>
            <a:t>01</a:t>
          </a:r>
          <a:endParaRPr lang="zh-CN" altLang="en-US" dirty="0"/>
        </a:p>
      </dgm:t>
    </dgm:pt>
    <dgm:pt modelId="{EE63385D-2B55-419A-88D6-AE0F73FAD6A7}" type="parTrans" cxnId="{E108CD71-15C9-4E24-992D-7F17F20FD494}">
      <dgm:prSet/>
      <dgm:spPr/>
      <dgm:t>
        <a:bodyPr/>
        <a:lstStyle/>
        <a:p>
          <a:endParaRPr lang="zh-CN" altLang="en-US"/>
        </a:p>
      </dgm:t>
    </dgm:pt>
    <dgm:pt modelId="{52961B80-FFCE-4347-97B7-0E1FECEE77C6}" type="sibTrans" cxnId="{E108CD71-15C9-4E24-992D-7F17F20FD494}">
      <dgm:prSet/>
      <dgm:spPr>
        <a:blipFill dpi="0"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tile tx="0" ty="0" sx="40000" sy="40000" flip="none" algn="tl"/>
        </a:blipFill>
        <a:ln>
          <a:noFill/>
        </a:ln>
      </dgm:spPr>
      <dgm:t>
        <a:bodyPr/>
        <a:lstStyle/>
        <a:p>
          <a:endParaRPr lang="zh-CN" altLang="en-US"/>
        </a:p>
      </dgm:t>
    </dgm:pt>
    <dgm:pt modelId="{1DE71B05-1F10-4F04-BE34-5E11457B2614}">
      <dgm:prSet phldrT="[文本]"/>
      <dgm:spPr>
        <a:blipFill dpi="0"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tile tx="-381000" ty="25400" sx="16000" sy="18000" flip="none" algn="tl"/>
        </a:blipFill>
        <a:ln>
          <a:noFill/>
        </a:ln>
      </dgm:spPr>
      <dgm:t>
        <a:bodyPr/>
        <a:lstStyle/>
        <a:p>
          <a:r>
            <a:rPr lang="en-US" altLang="zh-CN" dirty="0" smtClean="0"/>
            <a:t>02</a:t>
          </a:r>
          <a:endParaRPr lang="zh-CN" altLang="en-US" dirty="0"/>
        </a:p>
      </dgm:t>
    </dgm:pt>
    <dgm:pt modelId="{88D3C241-09FB-46FD-9FCE-25D9BEE40DCB}" type="parTrans" cxnId="{64A09BFF-1455-4399-A212-3B8B96C8F6D5}">
      <dgm:prSet/>
      <dgm:spPr/>
      <dgm:t>
        <a:bodyPr/>
        <a:lstStyle/>
        <a:p>
          <a:endParaRPr lang="zh-CN" altLang="en-US"/>
        </a:p>
      </dgm:t>
    </dgm:pt>
    <dgm:pt modelId="{5A00E576-E89E-4534-A865-C38C69F01E1A}" type="sibTrans" cxnId="{64A09BFF-1455-4399-A212-3B8B96C8F6D5}">
      <dgm:prSet/>
      <dgm:spPr>
        <a:blipFill dpi="0"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tile tx="0" ty="0" sx="35000" sy="25000" flip="none" algn="tl"/>
        </a:blipFill>
        <a:ln>
          <a:noFill/>
        </a:ln>
      </dgm:spPr>
      <dgm:t>
        <a:bodyPr/>
        <a:lstStyle/>
        <a:p>
          <a:endParaRPr lang="zh-CN" altLang="en-US" dirty="0"/>
        </a:p>
      </dgm:t>
    </dgm:pt>
    <dgm:pt modelId="{61008564-8D0B-4E71-AE31-11CA943C6B8B}">
      <dgm:prSet phldrT="[文本]"/>
      <dgm:spPr>
        <a:solidFill>
          <a:schemeClr val="tx1">
            <a:lumMod val="75000"/>
            <a:lumOff val="25000"/>
            <a:alpha val="46000"/>
          </a:schemeClr>
        </a:solidFill>
        <a:ln>
          <a:noFill/>
        </a:ln>
      </dgm:spPr>
      <dgm:t>
        <a:bodyPr/>
        <a:lstStyle/>
        <a:p>
          <a:r>
            <a:rPr lang="en-US" altLang="zh-CN" dirty="0" smtClean="0"/>
            <a:t>03</a:t>
          </a:r>
          <a:endParaRPr lang="zh-CN" altLang="en-US" dirty="0"/>
        </a:p>
      </dgm:t>
    </dgm:pt>
    <dgm:pt modelId="{620CD425-4CBA-4A9D-B990-6A84BD022AF6}" type="parTrans" cxnId="{0C72293A-2082-444B-8912-040C2E7EE906}">
      <dgm:prSet/>
      <dgm:spPr/>
      <dgm:t>
        <a:bodyPr/>
        <a:lstStyle/>
        <a:p>
          <a:endParaRPr lang="zh-CN" altLang="en-US"/>
        </a:p>
      </dgm:t>
    </dgm:pt>
    <dgm:pt modelId="{01423E2D-5751-4609-8AFC-3E8EF59D93C3}" type="sibTrans" cxnId="{0C72293A-2082-444B-8912-040C2E7EE906}">
      <dgm:prSet/>
      <dgm:spPr>
        <a:blipFill dpi="0"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tile tx="0" ty="0" sx="17000" sy="17000" flip="none" algn="tl"/>
        </a:blipFill>
        <a:ln>
          <a:noFill/>
        </a:ln>
      </dgm:spPr>
      <dgm:t>
        <a:bodyPr/>
        <a:lstStyle/>
        <a:p>
          <a:endParaRPr lang="zh-CN" altLang="en-US"/>
        </a:p>
      </dgm:t>
    </dgm:pt>
    <dgm:pt modelId="{E18DE266-E068-457D-860F-56F8D1E4F62B}" type="pres">
      <dgm:prSet presAssocID="{25FFA633-3CFD-41E5-8A4F-CA33F963DFE3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5967A214-005E-4B8E-9312-920E4388FDDD}" type="pres">
      <dgm:prSet presAssocID="{1B70D3ED-C4AD-4457-9CA1-5545B88214DA}" presName="composite" presStyleCnt="0"/>
      <dgm:spPr/>
    </dgm:pt>
    <dgm:pt modelId="{3137E20A-A15B-4E39-BC74-F13B65AEE3DC}" type="pres">
      <dgm:prSet presAssocID="{1B70D3ED-C4AD-4457-9CA1-5545B88214DA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2E00EF-5761-4B7B-B814-C5BAE3B4235E}" type="pres">
      <dgm:prSet presAssocID="{1B70D3ED-C4AD-4457-9CA1-5545B88214DA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B009F1-3A8D-444B-AB0C-16F10944E078}" type="pres">
      <dgm:prSet presAssocID="{1B70D3ED-C4AD-4457-9CA1-5545B88214DA}" presName="BalanceSpacing" presStyleCnt="0"/>
      <dgm:spPr/>
    </dgm:pt>
    <dgm:pt modelId="{9E062FEE-0F72-4E66-9725-ACB5422C8105}" type="pres">
      <dgm:prSet presAssocID="{1B70D3ED-C4AD-4457-9CA1-5545B88214DA}" presName="BalanceSpacing1" presStyleCnt="0"/>
      <dgm:spPr/>
    </dgm:pt>
    <dgm:pt modelId="{B44ECC5F-91DA-44C6-90D8-AF080861B3F0}" type="pres">
      <dgm:prSet presAssocID="{52961B80-FFCE-4347-97B7-0E1FECEE77C6}" presName="Accent1Text" presStyleLbl="node1" presStyleIdx="1" presStyleCnt="6"/>
      <dgm:spPr/>
      <dgm:t>
        <a:bodyPr/>
        <a:lstStyle/>
        <a:p>
          <a:endParaRPr lang="zh-CN" altLang="en-US"/>
        </a:p>
      </dgm:t>
    </dgm:pt>
    <dgm:pt modelId="{3C90824E-F2FE-4B24-969C-0D4A46E45DF9}" type="pres">
      <dgm:prSet presAssocID="{52961B80-FFCE-4347-97B7-0E1FECEE77C6}" presName="spaceBetweenRectangles" presStyleCnt="0"/>
      <dgm:spPr/>
    </dgm:pt>
    <dgm:pt modelId="{E66F51DD-6AA0-4564-A5FB-14DAEA8C9497}" type="pres">
      <dgm:prSet presAssocID="{1DE71B05-1F10-4F04-BE34-5E11457B2614}" presName="composite" presStyleCnt="0"/>
      <dgm:spPr/>
    </dgm:pt>
    <dgm:pt modelId="{8FA9F225-8FC8-4167-8CFF-9B83C343BD56}" type="pres">
      <dgm:prSet presAssocID="{1DE71B05-1F10-4F04-BE34-5E11457B2614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1FBC0D-1286-4406-9283-B368208F8C92}" type="pres">
      <dgm:prSet presAssocID="{1DE71B05-1F10-4F04-BE34-5E11457B2614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43D386-84F6-4811-B570-C86C81F3BFEE}" type="pres">
      <dgm:prSet presAssocID="{1DE71B05-1F10-4F04-BE34-5E11457B2614}" presName="BalanceSpacing" presStyleCnt="0"/>
      <dgm:spPr/>
    </dgm:pt>
    <dgm:pt modelId="{F0A01D25-E1EF-4561-BECF-72401201A038}" type="pres">
      <dgm:prSet presAssocID="{1DE71B05-1F10-4F04-BE34-5E11457B2614}" presName="BalanceSpacing1" presStyleCnt="0"/>
      <dgm:spPr/>
    </dgm:pt>
    <dgm:pt modelId="{1D21488D-625B-454C-BE23-B7757044AB18}" type="pres">
      <dgm:prSet presAssocID="{5A00E576-E89E-4534-A865-C38C69F01E1A}" presName="Accent1Text" presStyleLbl="node1" presStyleIdx="3" presStyleCnt="6"/>
      <dgm:spPr/>
      <dgm:t>
        <a:bodyPr/>
        <a:lstStyle/>
        <a:p>
          <a:endParaRPr lang="zh-CN" altLang="en-US"/>
        </a:p>
      </dgm:t>
    </dgm:pt>
    <dgm:pt modelId="{40355F1E-A4C2-4C36-881F-0884E0C3A544}" type="pres">
      <dgm:prSet presAssocID="{5A00E576-E89E-4534-A865-C38C69F01E1A}" presName="spaceBetweenRectangles" presStyleCnt="0"/>
      <dgm:spPr/>
    </dgm:pt>
    <dgm:pt modelId="{3FC18329-35DC-455A-9FDE-81161159B415}" type="pres">
      <dgm:prSet presAssocID="{61008564-8D0B-4E71-AE31-11CA943C6B8B}" presName="composite" presStyleCnt="0"/>
      <dgm:spPr/>
    </dgm:pt>
    <dgm:pt modelId="{AE02958D-A757-4FF5-A782-3CE76909B07E}" type="pres">
      <dgm:prSet presAssocID="{61008564-8D0B-4E71-AE31-11CA943C6B8B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43D356-DE11-4B9D-AC3C-58547AAF891F}" type="pres">
      <dgm:prSet presAssocID="{61008564-8D0B-4E71-AE31-11CA943C6B8B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5DF365-66A7-4C3B-84E8-D079F1F798F1}" type="pres">
      <dgm:prSet presAssocID="{61008564-8D0B-4E71-AE31-11CA943C6B8B}" presName="BalanceSpacing" presStyleCnt="0"/>
      <dgm:spPr/>
    </dgm:pt>
    <dgm:pt modelId="{E7F86B3C-3DF1-4D94-AD1D-C175F4D8F2F8}" type="pres">
      <dgm:prSet presAssocID="{61008564-8D0B-4E71-AE31-11CA943C6B8B}" presName="BalanceSpacing1" presStyleCnt="0"/>
      <dgm:spPr/>
    </dgm:pt>
    <dgm:pt modelId="{6BDF53EE-6C06-40FD-9764-DE83BACD03B3}" type="pres">
      <dgm:prSet presAssocID="{01423E2D-5751-4609-8AFC-3E8EF59D93C3}" presName="Accent1Text" presStyleLbl="node1" presStyleIdx="5" presStyleCnt="6"/>
      <dgm:spPr/>
      <dgm:t>
        <a:bodyPr/>
        <a:lstStyle/>
        <a:p>
          <a:endParaRPr lang="zh-CN" altLang="en-US"/>
        </a:p>
      </dgm:t>
    </dgm:pt>
  </dgm:ptLst>
  <dgm:cxnLst>
    <dgm:cxn modelId="{A876DD99-A10B-4797-9D00-D92F5E52BD81}" type="presOf" srcId="{01423E2D-5751-4609-8AFC-3E8EF59D93C3}" destId="{6BDF53EE-6C06-40FD-9764-DE83BACD03B3}" srcOrd="0" destOrd="0" presId="urn:microsoft.com/office/officeart/2008/layout/AlternatingHexagons"/>
    <dgm:cxn modelId="{64A09BFF-1455-4399-A212-3B8B96C8F6D5}" srcId="{25FFA633-3CFD-41E5-8A4F-CA33F963DFE3}" destId="{1DE71B05-1F10-4F04-BE34-5E11457B2614}" srcOrd="1" destOrd="0" parTransId="{88D3C241-09FB-46FD-9FCE-25D9BEE40DCB}" sibTransId="{5A00E576-E89E-4534-A865-C38C69F01E1A}"/>
    <dgm:cxn modelId="{89AD59F0-E63E-434D-B19D-0C202677BAAD}" type="presOf" srcId="{25FFA633-3CFD-41E5-8A4F-CA33F963DFE3}" destId="{E18DE266-E068-457D-860F-56F8D1E4F62B}" srcOrd="0" destOrd="0" presId="urn:microsoft.com/office/officeart/2008/layout/AlternatingHexagons"/>
    <dgm:cxn modelId="{90B05C4B-1BB8-4BA8-9306-B7D6E8BCE7E0}" type="presOf" srcId="{1B70D3ED-C4AD-4457-9CA1-5545B88214DA}" destId="{3137E20A-A15B-4E39-BC74-F13B65AEE3DC}" srcOrd="0" destOrd="0" presId="urn:microsoft.com/office/officeart/2008/layout/AlternatingHexagons"/>
    <dgm:cxn modelId="{74F7F65A-C129-481E-8517-3B6D6523C7CC}" type="presOf" srcId="{52961B80-FFCE-4347-97B7-0E1FECEE77C6}" destId="{B44ECC5F-91DA-44C6-90D8-AF080861B3F0}" srcOrd="0" destOrd="0" presId="urn:microsoft.com/office/officeart/2008/layout/AlternatingHexagons"/>
    <dgm:cxn modelId="{F6F75FC0-9265-43F6-8B05-E192F24A9582}" type="presOf" srcId="{5A00E576-E89E-4534-A865-C38C69F01E1A}" destId="{1D21488D-625B-454C-BE23-B7757044AB18}" srcOrd="0" destOrd="0" presId="urn:microsoft.com/office/officeart/2008/layout/AlternatingHexagons"/>
    <dgm:cxn modelId="{7B56354C-60D3-4E5F-8ED4-CBAE8724DAEC}" type="presOf" srcId="{61008564-8D0B-4E71-AE31-11CA943C6B8B}" destId="{AE02958D-A757-4FF5-A782-3CE76909B07E}" srcOrd="0" destOrd="0" presId="urn:microsoft.com/office/officeart/2008/layout/AlternatingHexagons"/>
    <dgm:cxn modelId="{0C72293A-2082-444B-8912-040C2E7EE906}" srcId="{25FFA633-3CFD-41E5-8A4F-CA33F963DFE3}" destId="{61008564-8D0B-4E71-AE31-11CA943C6B8B}" srcOrd="2" destOrd="0" parTransId="{620CD425-4CBA-4A9D-B990-6A84BD022AF6}" sibTransId="{01423E2D-5751-4609-8AFC-3E8EF59D93C3}"/>
    <dgm:cxn modelId="{7DA3D01D-9AA1-46FA-9AFF-D42DD803EE76}" type="presOf" srcId="{1DE71B05-1F10-4F04-BE34-5E11457B2614}" destId="{8FA9F225-8FC8-4167-8CFF-9B83C343BD56}" srcOrd="0" destOrd="0" presId="urn:microsoft.com/office/officeart/2008/layout/AlternatingHexagons"/>
    <dgm:cxn modelId="{E108CD71-15C9-4E24-992D-7F17F20FD494}" srcId="{25FFA633-3CFD-41E5-8A4F-CA33F963DFE3}" destId="{1B70D3ED-C4AD-4457-9CA1-5545B88214DA}" srcOrd="0" destOrd="0" parTransId="{EE63385D-2B55-419A-88D6-AE0F73FAD6A7}" sibTransId="{52961B80-FFCE-4347-97B7-0E1FECEE77C6}"/>
    <dgm:cxn modelId="{025AC753-7456-45B9-803F-5286AD08A592}" type="presParOf" srcId="{E18DE266-E068-457D-860F-56F8D1E4F62B}" destId="{5967A214-005E-4B8E-9312-920E4388FDDD}" srcOrd="0" destOrd="0" presId="urn:microsoft.com/office/officeart/2008/layout/AlternatingHexagons"/>
    <dgm:cxn modelId="{9C465FBD-04F1-4DF0-BEF1-41BCB5DE0435}" type="presParOf" srcId="{5967A214-005E-4B8E-9312-920E4388FDDD}" destId="{3137E20A-A15B-4E39-BC74-F13B65AEE3DC}" srcOrd="0" destOrd="0" presId="urn:microsoft.com/office/officeart/2008/layout/AlternatingHexagons"/>
    <dgm:cxn modelId="{342D0184-FC5C-4413-87B5-FF74C55D4D14}" type="presParOf" srcId="{5967A214-005E-4B8E-9312-920E4388FDDD}" destId="{CC2E00EF-5761-4B7B-B814-C5BAE3B4235E}" srcOrd="1" destOrd="0" presId="urn:microsoft.com/office/officeart/2008/layout/AlternatingHexagons"/>
    <dgm:cxn modelId="{660CC29E-1A02-41CB-8C61-8A4B50C42729}" type="presParOf" srcId="{5967A214-005E-4B8E-9312-920E4388FDDD}" destId="{A3B009F1-3A8D-444B-AB0C-16F10944E078}" srcOrd="2" destOrd="0" presId="urn:microsoft.com/office/officeart/2008/layout/AlternatingHexagons"/>
    <dgm:cxn modelId="{8CF183A5-E903-4326-8529-83E8B7A3B34C}" type="presParOf" srcId="{5967A214-005E-4B8E-9312-920E4388FDDD}" destId="{9E062FEE-0F72-4E66-9725-ACB5422C8105}" srcOrd="3" destOrd="0" presId="urn:microsoft.com/office/officeart/2008/layout/AlternatingHexagons"/>
    <dgm:cxn modelId="{1C64C335-E469-41CB-8FB8-56C9D8A0A826}" type="presParOf" srcId="{5967A214-005E-4B8E-9312-920E4388FDDD}" destId="{B44ECC5F-91DA-44C6-90D8-AF080861B3F0}" srcOrd="4" destOrd="0" presId="urn:microsoft.com/office/officeart/2008/layout/AlternatingHexagons"/>
    <dgm:cxn modelId="{1F956489-05E7-4A94-977A-639296638015}" type="presParOf" srcId="{E18DE266-E068-457D-860F-56F8D1E4F62B}" destId="{3C90824E-F2FE-4B24-969C-0D4A46E45DF9}" srcOrd="1" destOrd="0" presId="urn:microsoft.com/office/officeart/2008/layout/AlternatingHexagons"/>
    <dgm:cxn modelId="{F6FC376F-8FCF-47E4-AB41-A24E3265E2D8}" type="presParOf" srcId="{E18DE266-E068-457D-860F-56F8D1E4F62B}" destId="{E66F51DD-6AA0-4564-A5FB-14DAEA8C9497}" srcOrd="2" destOrd="0" presId="urn:microsoft.com/office/officeart/2008/layout/AlternatingHexagons"/>
    <dgm:cxn modelId="{2483B450-508F-4BA0-A698-A7D82E1D7C76}" type="presParOf" srcId="{E66F51DD-6AA0-4564-A5FB-14DAEA8C9497}" destId="{8FA9F225-8FC8-4167-8CFF-9B83C343BD56}" srcOrd="0" destOrd="0" presId="urn:microsoft.com/office/officeart/2008/layout/AlternatingHexagons"/>
    <dgm:cxn modelId="{5ED1BF3D-26B5-41BE-82BD-F57DF65D1F08}" type="presParOf" srcId="{E66F51DD-6AA0-4564-A5FB-14DAEA8C9497}" destId="{6C1FBC0D-1286-4406-9283-B368208F8C92}" srcOrd="1" destOrd="0" presId="urn:microsoft.com/office/officeart/2008/layout/AlternatingHexagons"/>
    <dgm:cxn modelId="{7DCE9198-C63E-40A6-B14E-85F6B01BCAD8}" type="presParOf" srcId="{E66F51DD-6AA0-4564-A5FB-14DAEA8C9497}" destId="{5743D386-84F6-4811-B570-C86C81F3BFEE}" srcOrd="2" destOrd="0" presId="urn:microsoft.com/office/officeart/2008/layout/AlternatingHexagons"/>
    <dgm:cxn modelId="{5F44A80A-8738-44EF-A6C4-5858F87ACCDF}" type="presParOf" srcId="{E66F51DD-6AA0-4564-A5FB-14DAEA8C9497}" destId="{F0A01D25-E1EF-4561-BECF-72401201A038}" srcOrd="3" destOrd="0" presId="urn:microsoft.com/office/officeart/2008/layout/AlternatingHexagons"/>
    <dgm:cxn modelId="{623C86E6-6924-480E-B5AD-09655622731C}" type="presParOf" srcId="{E66F51DD-6AA0-4564-A5FB-14DAEA8C9497}" destId="{1D21488D-625B-454C-BE23-B7757044AB18}" srcOrd="4" destOrd="0" presId="urn:microsoft.com/office/officeart/2008/layout/AlternatingHexagons"/>
    <dgm:cxn modelId="{7E3C78CA-2FAA-4BAE-BB9E-FE34AE89DE3E}" type="presParOf" srcId="{E18DE266-E068-457D-860F-56F8D1E4F62B}" destId="{40355F1E-A4C2-4C36-881F-0884E0C3A544}" srcOrd="3" destOrd="0" presId="urn:microsoft.com/office/officeart/2008/layout/AlternatingHexagons"/>
    <dgm:cxn modelId="{9F75ACE4-3AC0-48CA-8AEC-552C76A2C5F8}" type="presParOf" srcId="{E18DE266-E068-457D-860F-56F8D1E4F62B}" destId="{3FC18329-35DC-455A-9FDE-81161159B415}" srcOrd="4" destOrd="0" presId="urn:microsoft.com/office/officeart/2008/layout/AlternatingHexagons"/>
    <dgm:cxn modelId="{2F8A8CA9-8477-43F5-B311-FAE78FF5CDB4}" type="presParOf" srcId="{3FC18329-35DC-455A-9FDE-81161159B415}" destId="{AE02958D-A757-4FF5-A782-3CE76909B07E}" srcOrd="0" destOrd="0" presId="urn:microsoft.com/office/officeart/2008/layout/AlternatingHexagons"/>
    <dgm:cxn modelId="{3365591D-7A15-459F-8B26-4BF061D37FEF}" type="presParOf" srcId="{3FC18329-35DC-455A-9FDE-81161159B415}" destId="{F743D356-DE11-4B9D-AC3C-58547AAF891F}" srcOrd="1" destOrd="0" presId="urn:microsoft.com/office/officeart/2008/layout/AlternatingHexagons"/>
    <dgm:cxn modelId="{73D79512-1423-4E5F-9C48-526A69E05327}" type="presParOf" srcId="{3FC18329-35DC-455A-9FDE-81161159B415}" destId="{4E5DF365-66A7-4C3B-84E8-D079F1F798F1}" srcOrd="2" destOrd="0" presId="urn:microsoft.com/office/officeart/2008/layout/AlternatingHexagons"/>
    <dgm:cxn modelId="{B1DB8566-F4F8-42CD-9DC7-CED09595BD01}" type="presParOf" srcId="{3FC18329-35DC-455A-9FDE-81161159B415}" destId="{E7F86B3C-3DF1-4D94-AD1D-C175F4D8F2F8}" srcOrd="3" destOrd="0" presId="urn:microsoft.com/office/officeart/2008/layout/AlternatingHexagons"/>
    <dgm:cxn modelId="{384F2576-70BE-48A7-96CE-175C61CE8315}" type="presParOf" srcId="{3FC18329-35DC-455A-9FDE-81161159B415}" destId="{6BDF53EE-6C06-40FD-9764-DE83BACD03B3}" srcOrd="4" destOrd="0" presId="urn:microsoft.com/office/officeart/2008/layout/AlternatingHexagon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37E20A-A15B-4E39-BC74-F13B65AEE3DC}">
      <dsp:nvSpPr>
        <dsp:cNvPr id="0" name=""/>
        <dsp:cNvSpPr/>
      </dsp:nvSpPr>
      <dsp:spPr>
        <a:xfrm rot="5400000">
          <a:off x="2601109" y="107573"/>
          <a:ext cx="1633892" cy="1421486"/>
        </a:xfrm>
        <a:prstGeom prst="hexagon">
          <a:avLst>
            <a:gd name="adj" fmla="val 25000"/>
            <a:gd name="vf" fmla="val 115470"/>
          </a:avLst>
        </a:prstGeom>
        <a:solidFill>
          <a:schemeClr val="tx1">
            <a:lumMod val="75000"/>
            <a:lumOff val="25000"/>
            <a:alpha val="63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700" kern="1200" dirty="0" smtClean="0"/>
            <a:t>01</a:t>
          </a:r>
          <a:endParaRPr lang="zh-CN" altLang="en-US" sz="4700" kern="1200" dirty="0"/>
        </a:p>
      </dsp:txBody>
      <dsp:txXfrm rot="-5400000">
        <a:off x="2928827" y="255985"/>
        <a:ext cx="978456" cy="1124662"/>
      </dsp:txXfrm>
    </dsp:sp>
    <dsp:sp modelId="{CC2E00EF-5761-4B7B-B814-C5BAE3B4235E}">
      <dsp:nvSpPr>
        <dsp:cNvPr id="0" name=""/>
        <dsp:cNvSpPr/>
      </dsp:nvSpPr>
      <dsp:spPr>
        <a:xfrm>
          <a:off x="4171933" y="328148"/>
          <a:ext cx="1823423" cy="980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4ECC5F-91DA-44C6-90D8-AF080861B3F0}">
      <dsp:nvSpPr>
        <dsp:cNvPr id="0" name=""/>
        <dsp:cNvSpPr/>
      </dsp:nvSpPr>
      <dsp:spPr>
        <a:xfrm rot="5400000">
          <a:off x="1065904" y="107573"/>
          <a:ext cx="1633892" cy="1421486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tile tx="0" ty="0" sx="40000" sy="40000" flip="none" algn="tl"/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1393622" y="255985"/>
        <a:ext cx="978456" cy="1124662"/>
      </dsp:txXfrm>
    </dsp:sp>
    <dsp:sp modelId="{8FA9F225-8FC8-4167-8CFF-9B83C343BD56}">
      <dsp:nvSpPr>
        <dsp:cNvPr id="0" name=""/>
        <dsp:cNvSpPr/>
      </dsp:nvSpPr>
      <dsp:spPr>
        <a:xfrm rot="5400000">
          <a:off x="1830565" y="1494420"/>
          <a:ext cx="1633892" cy="1421486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tile tx="-381000" ty="25400" sx="16000" sy="18000" flip="none" algn="tl"/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700" kern="1200" dirty="0" smtClean="0"/>
            <a:t>02</a:t>
          </a:r>
          <a:endParaRPr lang="zh-CN" altLang="en-US" sz="4700" kern="1200" dirty="0"/>
        </a:p>
      </dsp:txBody>
      <dsp:txXfrm rot="-5400000">
        <a:off x="2158283" y="1642832"/>
        <a:ext cx="978456" cy="1124662"/>
      </dsp:txXfrm>
    </dsp:sp>
    <dsp:sp modelId="{6C1FBC0D-1286-4406-9283-B368208F8C92}">
      <dsp:nvSpPr>
        <dsp:cNvPr id="0" name=""/>
        <dsp:cNvSpPr/>
      </dsp:nvSpPr>
      <dsp:spPr>
        <a:xfrm>
          <a:off x="113345" y="1714996"/>
          <a:ext cx="1764603" cy="980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21488D-625B-454C-BE23-B7757044AB18}">
      <dsp:nvSpPr>
        <dsp:cNvPr id="0" name=""/>
        <dsp:cNvSpPr/>
      </dsp:nvSpPr>
      <dsp:spPr>
        <a:xfrm rot="5400000">
          <a:off x="3365770" y="1494420"/>
          <a:ext cx="1633892" cy="1421486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tile tx="0" ty="0" sx="35000" sy="25000" flip="none" algn="tl"/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 dirty="0"/>
        </a:p>
      </dsp:txBody>
      <dsp:txXfrm rot="-5400000">
        <a:off x="3693488" y="1642832"/>
        <a:ext cx="978456" cy="1124662"/>
      </dsp:txXfrm>
    </dsp:sp>
    <dsp:sp modelId="{AE02958D-A757-4FF5-A782-3CE76909B07E}">
      <dsp:nvSpPr>
        <dsp:cNvPr id="0" name=""/>
        <dsp:cNvSpPr/>
      </dsp:nvSpPr>
      <dsp:spPr>
        <a:xfrm rot="5400000">
          <a:off x="2601109" y="2881268"/>
          <a:ext cx="1633892" cy="1421486"/>
        </a:xfrm>
        <a:prstGeom prst="hexagon">
          <a:avLst>
            <a:gd name="adj" fmla="val 25000"/>
            <a:gd name="vf" fmla="val 115470"/>
          </a:avLst>
        </a:prstGeom>
        <a:solidFill>
          <a:schemeClr val="tx1">
            <a:lumMod val="75000"/>
            <a:lumOff val="25000"/>
            <a:alpha val="46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700" kern="1200" dirty="0" smtClean="0"/>
            <a:t>03</a:t>
          </a:r>
          <a:endParaRPr lang="zh-CN" altLang="en-US" sz="4700" kern="1200" dirty="0"/>
        </a:p>
      </dsp:txBody>
      <dsp:txXfrm rot="-5400000">
        <a:off x="2928827" y="3029680"/>
        <a:ext cx="978456" cy="1124662"/>
      </dsp:txXfrm>
    </dsp:sp>
    <dsp:sp modelId="{F743D356-DE11-4B9D-AC3C-58547AAF891F}">
      <dsp:nvSpPr>
        <dsp:cNvPr id="0" name=""/>
        <dsp:cNvSpPr/>
      </dsp:nvSpPr>
      <dsp:spPr>
        <a:xfrm>
          <a:off x="4171933" y="3101844"/>
          <a:ext cx="1823423" cy="980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DF53EE-6C06-40FD-9764-DE83BACD03B3}">
      <dsp:nvSpPr>
        <dsp:cNvPr id="0" name=""/>
        <dsp:cNvSpPr/>
      </dsp:nvSpPr>
      <dsp:spPr>
        <a:xfrm rot="5400000">
          <a:off x="1065904" y="2881268"/>
          <a:ext cx="1633892" cy="1421486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tile tx="0" ty="0" sx="17000" sy="17000" flip="none" algn="tl"/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1393622" y="3029680"/>
        <a:ext cx="978456" cy="11246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617-1852-4039-8A41-B4FBB6EED32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1DC2-33FF-4022-91B5-C13EC2E37E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560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617-1852-4039-8A41-B4FBB6EED32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1DC2-33FF-4022-91B5-C13EC2E37E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741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617-1852-4039-8A41-B4FBB6EED32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1DC2-33FF-4022-91B5-C13EC2E37E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757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3E617-1852-4039-8A41-B4FBB6EED32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81DC2-33FF-4022-91B5-C13EC2E37E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12322021" y="0"/>
            <a:ext cx="413057" cy="413057"/>
          </a:xfrm>
          <a:prstGeom prst="ellipse">
            <a:avLst/>
          </a:prstGeom>
          <a:solidFill>
            <a:schemeClr val="accent6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12322021" y="575085"/>
            <a:ext cx="413057" cy="398582"/>
          </a:xfrm>
          <a:prstGeom prst="ellipse">
            <a:avLst/>
          </a:prstGeom>
          <a:solidFill>
            <a:srgbClr val="FFC00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12322021" y="1135695"/>
            <a:ext cx="413057" cy="392442"/>
          </a:xfrm>
          <a:prstGeom prst="ellipse">
            <a:avLst/>
          </a:prstGeom>
          <a:solidFill>
            <a:schemeClr val="accent2">
              <a:lumMod val="5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12322021" y="1690166"/>
            <a:ext cx="413057" cy="413057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720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998549" y="2330679"/>
            <a:ext cx="43575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spc="400" dirty="0" smtClean="0">
                <a:solidFill>
                  <a:srgbClr val="FFC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2333</a:t>
            </a:r>
            <a:endParaRPr lang="zh-CN" altLang="en-US" sz="8800" spc="400" dirty="0">
              <a:solidFill>
                <a:srgbClr val="FFC000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10241" y="4000138"/>
            <a:ext cx="313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企业物流管理</a:t>
            </a:r>
            <a:r>
              <a:rPr lang="zh-CN" altLang="zh-CN" sz="24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2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L 形 13"/>
          <p:cNvSpPr/>
          <p:nvPr/>
        </p:nvSpPr>
        <p:spPr>
          <a:xfrm flipV="1">
            <a:off x="3278186" y="2032000"/>
            <a:ext cx="600051" cy="597360"/>
          </a:xfrm>
          <a:custGeom>
            <a:avLst/>
            <a:gdLst>
              <a:gd name="connsiteX0" fmla="*/ 0 w 2819400"/>
              <a:gd name="connsiteY0" fmla="*/ 0 h 2819400"/>
              <a:gd name="connsiteX1" fmla="*/ 1409700 w 2819400"/>
              <a:gd name="connsiteY1" fmla="*/ 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" fmla="*/ 0 w 2819400"/>
              <a:gd name="connsiteY0" fmla="*/ 0 h 2819400"/>
              <a:gd name="connsiteX1" fmla="*/ 723900 w 2819400"/>
              <a:gd name="connsiteY1" fmla="*/ 1270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" fmla="*/ 0 w 2819400"/>
              <a:gd name="connsiteY0" fmla="*/ 0 h 2819400"/>
              <a:gd name="connsiteX1" fmla="*/ 723900 w 2819400"/>
              <a:gd name="connsiteY1" fmla="*/ 12700 h 2819400"/>
              <a:gd name="connsiteX2" fmla="*/ 723900 w 2819400"/>
              <a:gd name="connsiteY2" fmla="*/ 21463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" fmla="*/ 0 w 2832100"/>
              <a:gd name="connsiteY0" fmla="*/ 0 h 2819400"/>
              <a:gd name="connsiteX1" fmla="*/ 723900 w 2832100"/>
              <a:gd name="connsiteY1" fmla="*/ 12700 h 2819400"/>
              <a:gd name="connsiteX2" fmla="*/ 723900 w 2832100"/>
              <a:gd name="connsiteY2" fmla="*/ 2146300 h 2819400"/>
              <a:gd name="connsiteX3" fmla="*/ 2832100 w 2832100"/>
              <a:gd name="connsiteY3" fmla="*/ 2146300 h 2819400"/>
              <a:gd name="connsiteX4" fmla="*/ 2819400 w 2832100"/>
              <a:gd name="connsiteY4" fmla="*/ 2819400 h 2819400"/>
              <a:gd name="connsiteX5" fmla="*/ 0 w 2832100"/>
              <a:gd name="connsiteY5" fmla="*/ 2819400 h 2819400"/>
              <a:gd name="connsiteX6" fmla="*/ 0 w 2832100"/>
              <a:gd name="connsiteY6" fmla="*/ 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32100" h="2819400">
                <a:moveTo>
                  <a:pt x="0" y="0"/>
                </a:moveTo>
                <a:lnTo>
                  <a:pt x="723900" y="12700"/>
                </a:lnTo>
                <a:lnTo>
                  <a:pt x="723900" y="2146300"/>
                </a:lnTo>
                <a:lnTo>
                  <a:pt x="2832100" y="2146300"/>
                </a:lnTo>
                <a:lnTo>
                  <a:pt x="281940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16" name="L 形 13"/>
          <p:cNvSpPr/>
          <p:nvPr/>
        </p:nvSpPr>
        <p:spPr>
          <a:xfrm flipH="1">
            <a:off x="8356113" y="4230971"/>
            <a:ext cx="600051" cy="597360"/>
          </a:xfrm>
          <a:custGeom>
            <a:avLst/>
            <a:gdLst>
              <a:gd name="connsiteX0" fmla="*/ 0 w 2819400"/>
              <a:gd name="connsiteY0" fmla="*/ 0 h 2819400"/>
              <a:gd name="connsiteX1" fmla="*/ 1409700 w 2819400"/>
              <a:gd name="connsiteY1" fmla="*/ 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" fmla="*/ 0 w 2819400"/>
              <a:gd name="connsiteY0" fmla="*/ 0 h 2819400"/>
              <a:gd name="connsiteX1" fmla="*/ 723900 w 2819400"/>
              <a:gd name="connsiteY1" fmla="*/ 1270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" fmla="*/ 0 w 2819400"/>
              <a:gd name="connsiteY0" fmla="*/ 0 h 2819400"/>
              <a:gd name="connsiteX1" fmla="*/ 723900 w 2819400"/>
              <a:gd name="connsiteY1" fmla="*/ 12700 h 2819400"/>
              <a:gd name="connsiteX2" fmla="*/ 723900 w 2819400"/>
              <a:gd name="connsiteY2" fmla="*/ 21463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" fmla="*/ 0 w 2832100"/>
              <a:gd name="connsiteY0" fmla="*/ 0 h 2819400"/>
              <a:gd name="connsiteX1" fmla="*/ 723900 w 2832100"/>
              <a:gd name="connsiteY1" fmla="*/ 12700 h 2819400"/>
              <a:gd name="connsiteX2" fmla="*/ 723900 w 2832100"/>
              <a:gd name="connsiteY2" fmla="*/ 2146300 h 2819400"/>
              <a:gd name="connsiteX3" fmla="*/ 2832100 w 2832100"/>
              <a:gd name="connsiteY3" fmla="*/ 2146300 h 2819400"/>
              <a:gd name="connsiteX4" fmla="*/ 2819400 w 2832100"/>
              <a:gd name="connsiteY4" fmla="*/ 2819400 h 2819400"/>
              <a:gd name="connsiteX5" fmla="*/ 0 w 2832100"/>
              <a:gd name="connsiteY5" fmla="*/ 2819400 h 2819400"/>
              <a:gd name="connsiteX6" fmla="*/ 0 w 2832100"/>
              <a:gd name="connsiteY6" fmla="*/ 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32100" h="2819400">
                <a:moveTo>
                  <a:pt x="0" y="0"/>
                </a:moveTo>
                <a:lnTo>
                  <a:pt x="723900" y="12700"/>
                </a:lnTo>
                <a:lnTo>
                  <a:pt x="723900" y="2146300"/>
                </a:lnTo>
                <a:lnTo>
                  <a:pt x="2832100" y="2146300"/>
                </a:lnTo>
                <a:lnTo>
                  <a:pt x="281940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17" name="L 形 13"/>
          <p:cNvSpPr/>
          <p:nvPr/>
        </p:nvSpPr>
        <p:spPr>
          <a:xfrm>
            <a:off x="3276382" y="4230971"/>
            <a:ext cx="600051" cy="597360"/>
          </a:xfrm>
          <a:custGeom>
            <a:avLst/>
            <a:gdLst>
              <a:gd name="connsiteX0" fmla="*/ 0 w 2819400"/>
              <a:gd name="connsiteY0" fmla="*/ 0 h 2819400"/>
              <a:gd name="connsiteX1" fmla="*/ 1409700 w 2819400"/>
              <a:gd name="connsiteY1" fmla="*/ 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" fmla="*/ 0 w 2819400"/>
              <a:gd name="connsiteY0" fmla="*/ 0 h 2819400"/>
              <a:gd name="connsiteX1" fmla="*/ 723900 w 2819400"/>
              <a:gd name="connsiteY1" fmla="*/ 1270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" fmla="*/ 0 w 2819400"/>
              <a:gd name="connsiteY0" fmla="*/ 0 h 2819400"/>
              <a:gd name="connsiteX1" fmla="*/ 723900 w 2819400"/>
              <a:gd name="connsiteY1" fmla="*/ 12700 h 2819400"/>
              <a:gd name="connsiteX2" fmla="*/ 723900 w 2819400"/>
              <a:gd name="connsiteY2" fmla="*/ 21463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" fmla="*/ 0 w 2832100"/>
              <a:gd name="connsiteY0" fmla="*/ 0 h 2819400"/>
              <a:gd name="connsiteX1" fmla="*/ 723900 w 2832100"/>
              <a:gd name="connsiteY1" fmla="*/ 12700 h 2819400"/>
              <a:gd name="connsiteX2" fmla="*/ 723900 w 2832100"/>
              <a:gd name="connsiteY2" fmla="*/ 2146300 h 2819400"/>
              <a:gd name="connsiteX3" fmla="*/ 2832100 w 2832100"/>
              <a:gd name="connsiteY3" fmla="*/ 2146300 h 2819400"/>
              <a:gd name="connsiteX4" fmla="*/ 2819400 w 2832100"/>
              <a:gd name="connsiteY4" fmla="*/ 2819400 h 2819400"/>
              <a:gd name="connsiteX5" fmla="*/ 0 w 2832100"/>
              <a:gd name="connsiteY5" fmla="*/ 2819400 h 2819400"/>
              <a:gd name="connsiteX6" fmla="*/ 0 w 2832100"/>
              <a:gd name="connsiteY6" fmla="*/ 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32100" h="2819400">
                <a:moveTo>
                  <a:pt x="0" y="0"/>
                </a:moveTo>
                <a:lnTo>
                  <a:pt x="723900" y="12700"/>
                </a:lnTo>
                <a:lnTo>
                  <a:pt x="723900" y="2146300"/>
                </a:lnTo>
                <a:lnTo>
                  <a:pt x="2832100" y="2146300"/>
                </a:lnTo>
                <a:lnTo>
                  <a:pt x="281940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18" name="L 形 13"/>
          <p:cNvSpPr/>
          <p:nvPr/>
        </p:nvSpPr>
        <p:spPr>
          <a:xfrm flipH="1" flipV="1">
            <a:off x="8356114" y="2031999"/>
            <a:ext cx="600051" cy="597360"/>
          </a:xfrm>
          <a:custGeom>
            <a:avLst/>
            <a:gdLst>
              <a:gd name="connsiteX0" fmla="*/ 0 w 2819400"/>
              <a:gd name="connsiteY0" fmla="*/ 0 h 2819400"/>
              <a:gd name="connsiteX1" fmla="*/ 1409700 w 2819400"/>
              <a:gd name="connsiteY1" fmla="*/ 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" fmla="*/ 0 w 2819400"/>
              <a:gd name="connsiteY0" fmla="*/ 0 h 2819400"/>
              <a:gd name="connsiteX1" fmla="*/ 723900 w 2819400"/>
              <a:gd name="connsiteY1" fmla="*/ 1270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" fmla="*/ 0 w 2819400"/>
              <a:gd name="connsiteY0" fmla="*/ 0 h 2819400"/>
              <a:gd name="connsiteX1" fmla="*/ 723900 w 2819400"/>
              <a:gd name="connsiteY1" fmla="*/ 12700 h 2819400"/>
              <a:gd name="connsiteX2" fmla="*/ 723900 w 2819400"/>
              <a:gd name="connsiteY2" fmla="*/ 21463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" fmla="*/ 0 w 2832100"/>
              <a:gd name="connsiteY0" fmla="*/ 0 h 2819400"/>
              <a:gd name="connsiteX1" fmla="*/ 723900 w 2832100"/>
              <a:gd name="connsiteY1" fmla="*/ 12700 h 2819400"/>
              <a:gd name="connsiteX2" fmla="*/ 723900 w 2832100"/>
              <a:gd name="connsiteY2" fmla="*/ 2146300 h 2819400"/>
              <a:gd name="connsiteX3" fmla="*/ 2832100 w 2832100"/>
              <a:gd name="connsiteY3" fmla="*/ 2146300 h 2819400"/>
              <a:gd name="connsiteX4" fmla="*/ 2819400 w 2832100"/>
              <a:gd name="connsiteY4" fmla="*/ 2819400 h 2819400"/>
              <a:gd name="connsiteX5" fmla="*/ 0 w 2832100"/>
              <a:gd name="connsiteY5" fmla="*/ 2819400 h 2819400"/>
              <a:gd name="connsiteX6" fmla="*/ 0 w 2832100"/>
              <a:gd name="connsiteY6" fmla="*/ 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32100" h="2819400">
                <a:moveTo>
                  <a:pt x="0" y="0"/>
                </a:moveTo>
                <a:lnTo>
                  <a:pt x="723900" y="12700"/>
                </a:lnTo>
                <a:lnTo>
                  <a:pt x="723900" y="2146300"/>
                </a:lnTo>
                <a:lnTo>
                  <a:pt x="2832100" y="2146300"/>
                </a:lnTo>
                <a:lnTo>
                  <a:pt x="281940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65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5" grpId="0" animBg="1"/>
      <p:bldP spid="16" grpId="0" animBg="1"/>
      <p:bldP spid="17" grpId="0" animBg="1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791" y="144609"/>
            <a:ext cx="4029075" cy="4019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椭圆 4"/>
          <p:cNvSpPr/>
          <p:nvPr/>
        </p:nvSpPr>
        <p:spPr>
          <a:xfrm>
            <a:off x="3166773" y="3133286"/>
            <a:ext cx="108012" cy="1080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924850" y="4893257"/>
            <a:ext cx="108012" cy="1080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 flipH="1">
            <a:off x="312437" y="2496713"/>
            <a:ext cx="2872338" cy="639888"/>
            <a:chOff x="6264188" y="1851670"/>
            <a:chExt cx="2250250" cy="432048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6264188" y="1851670"/>
              <a:ext cx="756084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020272" y="1851670"/>
              <a:ext cx="149416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/>
          <p:cNvSpPr/>
          <p:nvPr/>
        </p:nvSpPr>
        <p:spPr>
          <a:xfrm>
            <a:off x="331551" y="2079794"/>
            <a:ext cx="2123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统一管理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 flipH="1">
            <a:off x="1321559" y="4973696"/>
            <a:ext cx="2603291" cy="365561"/>
            <a:chOff x="6264188" y="2283718"/>
            <a:chExt cx="2596018" cy="252028"/>
          </a:xfrm>
          <a:solidFill>
            <a:schemeClr val="bg1"/>
          </a:solidFill>
        </p:grpSpPr>
        <p:cxnSp>
          <p:nvCxnSpPr>
            <p:cNvPr id="23" name="直接连接符 22"/>
            <p:cNvCxnSpPr/>
            <p:nvPr/>
          </p:nvCxnSpPr>
          <p:spPr>
            <a:xfrm>
              <a:off x="6264188" y="2283718"/>
              <a:ext cx="648980" cy="252028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6913168" y="2535746"/>
              <a:ext cx="1947038" cy="0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/>
          <p:cNvSpPr/>
          <p:nvPr/>
        </p:nvSpPr>
        <p:spPr>
          <a:xfrm>
            <a:off x="1252313" y="4890005"/>
            <a:ext cx="2123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易于替换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642614" y="2496713"/>
            <a:ext cx="108012" cy="1080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6750625" y="1812055"/>
            <a:ext cx="3990163" cy="684658"/>
            <a:chOff x="6264188" y="1851670"/>
            <a:chExt cx="2628292" cy="432048"/>
          </a:xfrm>
        </p:grpSpPr>
        <p:cxnSp>
          <p:nvCxnSpPr>
            <p:cNvPr id="29" name="直接连接符 28"/>
            <p:cNvCxnSpPr/>
            <p:nvPr/>
          </p:nvCxnSpPr>
          <p:spPr>
            <a:xfrm flipV="1">
              <a:off x="6264188" y="1851670"/>
              <a:ext cx="756084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7020272" y="1851670"/>
              <a:ext cx="1872208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751" y="4994357"/>
            <a:ext cx="3456729" cy="16443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矩形 31"/>
          <p:cNvSpPr/>
          <p:nvPr/>
        </p:nvSpPr>
        <p:spPr>
          <a:xfrm>
            <a:off x="7898480" y="1378030"/>
            <a:ext cx="2123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功能强大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092200" y="584200"/>
            <a:ext cx="3898901" cy="1107996"/>
            <a:chOff x="1092200" y="584200"/>
            <a:chExt cx="3898901" cy="1107996"/>
          </a:xfrm>
        </p:grpSpPr>
        <p:sp>
          <p:nvSpPr>
            <p:cNvPr id="38" name="文本框 37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A77452"/>
                  </a:solidFill>
                  <a:latin typeface="Bauhaus 93" panose="04030905020B02020C02" pitchFamily="82" charset="0"/>
                </a:rPr>
                <a:t>03</a:t>
              </a:r>
              <a:endParaRPr lang="zh-CN" altLang="en-US" sz="6600" dirty="0">
                <a:solidFill>
                  <a:srgbClr val="A77452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41537" y="783510"/>
              <a:ext cx="2849564" cy="523220"/>
            </a:xfrm>
            <a:prstGeom prst="rect">
              <a:avLst/>
            </a:prstGeom>
            <a:noFill/>
            <a:effectLst>
              <a:glow>
                <a:schemeClr val="accent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A77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UI-CSS</a:t>
              </a:r>
              <a:endParaRPr lang="zh-CN" altLang="en-US" sz="2800" dirty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2154236" y="1254725"/>
              <a:ext cx="957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rgbClr val="76717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Direction</a:t>
              </a:r>
              <a:endParaRPr lang="zh-CN" altLang="en-US" sz="1400" dirty="0">
                <a:solidFill>
                  <a:srgbClr val="767171"/>
                </a:solidFill>
              </a:endParaRPr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883" y="2968297"/>
            <a:ext cx="3676650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79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1" grpId="0"/>
      <p:bldP spid="26" grpId="0"/>
      <p:bldP spid="27" grpId="0" animBg="1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38" y="2097940"/>
            <a:ext cx="5772150" cy="4676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8" name="组合 17"/>
          <p:cNvGrpSpPr/>
          <p:nvPr/>
        </p:nvGrpSpPr>
        <p:grpSpPr>
          <a:xfrm>
            <a:off x="1092200" y="584200"/>
            <a:ext cx="3898901" cy="1107996"/>
            <a:chOff x="1092200" y="584200"/>
            <a:chExt cx="3898901" cy="1107996"/>
          </a:xfrm>
        </p:grpSpPr>
        <p:sp>
          <p:nvSpPr>
            <p:cNvPr id="19" name="文本框 18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A77452"/>
                  </a:solidFill>
                  <a:latin typeface="Bauhaus 93" panose="04030905020B02020C02" pitchFamily="82" charset="0"/>
                </a:rPr>
                <a:t>03</a:t>
              </a:r>
              <a:endParaRPr lang="zh-CN" altLang="en-US" sz="6600" dirty="0">
                <a:solidFill>
                  <a:srgbClr val="A77452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141537" y="783510"/>
              <a:ext cx="2849564" cy="523220"/>
            </a:xfrm>
            <a:prstGeom prst="rect">
              <a:avLst/>
            </a:prstGeom>
            <a:noFill/>
            <a:effectLst>
              <a:glow>
                <a:schemeClr val="accent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A77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UI-FX</a:t>
              </a:r>
              <a:r>
                <a:rPr lang="zh-CN" altLang="en-US" sz="2800" dirty="0">
                  <a:solidFill>
                    <a:srgbClr val="A77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图标</a:t>
              </a:r>
              <a:endParaRPr lang="zh-CN" altLang="en-US" sz="2800" dirty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154236" y="1254725"/>
              <a:ext cx="957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rgbClr val="76717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Direction</a:t>
              </a:r>
              <a:endParaRPr lang="zh-CN" altLang="en-US" sz="1400" dirty="0">
                <a:solidFill>
                  <a:srgbClr val="767171"/>
                </a:solidFill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684" y="783510"/>
            <a:ext cx="6114125" cy="3259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TextBox 12"/>
          <p:cNvSpPr txBox="1">
            <a:spLocks noChangeArrowheads="1"/>
          </p:cNvSpPr>
          <p:nvPr/>
        </p:nvSpPr>
        <p:spPr bwMode="auto">
          <a:xfrm>
            <a:off x="7478156" y="5869531"/>
            <a:ext cx="29575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CN" altLang="en-US" sz="3600" dirty="0" smtClean="0">
                <a:solidFill>
                  <a:srgbClr val="EA5324"/>
                </a:solidFill>
                <a:latin typeface="微软雅黑" pitchFamily="34" charset="-122"/>
                <a:ea typeface="微软雅黑" pitchFamily="34" charset="-122"/>
              </a:rPr>
              <a:t>图像更加直观</a:t>
            </a:r>
            <a:endParaRPr lang="zh-CN" altLang="en-US" sz="3600" dirty="0">
              <a:solidFill>
                <a:srgbClr val="EA532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305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633" y="355845"/>
            <a:ext cx="4927649" cy="24133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8" name="组合 17"/>
          <p:cNvGrpSpPr/>
          <p:nvPr/>
        </p:nvGrpSpPr>
        <p:grpSpPr>
          <a:xfrm>
            <a:off x="4457154" y="2836134"/>
            <a:ext cx="3339280" cy="2221579"/>
            <a:chOff x="4457154" y="2836134"/>
            <a:chExt cx="3339280" cy="2221579"/>
          </a:xfrm>
          <a:blipFill>
            <a:blip r:embed="rId3"/>
            <a:stretch>
              <a:fillRect/>
            </a:stretch>
          </a:blipFill>
          <a:effectLst/>
        </p:grpSpPr>
        <p:sp>
          <p:nvSpPr>
            <p:cNvPr id="2" name="六边形 1"/>
            <p:cNvSpPr/>
            <p:nvPr/>
          </p:nvSpPr>
          <p:spPr>
            <a:xfrm>
              <a:off x="5495784" y="2836134"/>
              <a:ext cx="1259368" cy="1085662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4457154" y="3391139"/>
              <a:ext cx="1259368" cy="1085662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  <a:effectLst>
              <a:glow rad="139700">
                <a:schemeClr val="accent6">
                  <a:lumMod val="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六边形 3"/>
            <p:cNvSpPr/>
            <p:nvPr/>
          </p:nvSpPr>
          <p:spPr>
            <a:xfrm>
              <a:off x="5495784" y="3972051"/>
              <a:ext cx="1259368" cy="1085662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六边形 4"/>
            <p:cNvSpPr/>
            <p:nvPr/>
          </p:nvSpPr>
          <p:spPr>
            <a:xfrm>
              <a:off x="6537066" y="3391139"/>
              <a:ext cx="1259368" cy="1085662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  <a:effectLst>
              <a:glow rad="139700">
                <a:schemeClr val="accent6">
                  <a:lumMod val="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5802302" y="317188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02303" y="429562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67538" y="373713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结构化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17722" y="374676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092200" y="584200"/>
            <a:ext cx="3898901" cy="1107996"/>
            <a:chOff x="1092200" y="584200"/>
            <a:chExt cx="3898901" cy="1107996"/>
          </a:xfrm>
        </p:grpSpPr>
        <p:sp>
          <p:nvSpPr>
            <p:cNvPr id="15" name="文本框 14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A77452"/>
                  </a:solidFill>
                  <a:latin typeface="Bauhaus 93" panose="04030905020B02020C02" pitchFamily="82" charset="0"/>
                </a:rPr>
                <a:t>03</a:t>
              </a:r>
              <a:endParaRPr lang="zh-CN" altLang="en-US" sz="6600" dirty="0">
                <a:solidFill>
                  <a:srgbClr val="A77452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141537" y="783510"/>
              <a:ext cx="2849564" cy="523220"/>
            </a:xfrm>
            <a:prstGeom prst="rect">
              <a:avLst/>
            </a:prstGeom>
            <a:noFill/>
            <a:effectLst>
              <a:glow>
                <a:schemeClr val="accent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A77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UI-</a:t>
              </a:r>
              <a:r>
                <a:rPr lang="zh-CN" altLang="en-US" sz="2800" dirty="0" smtClean="0">
                  <a:solidFill>
                    <a:srgbClr val="A77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函数式编程</a:t>
              </a:r>
              <a:endParaRPr lang="zh-CN" altLang="en-US" sz="2800" dirty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154236" y="1254725"/>
              <a:ext cx="957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rgbClr val="76717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Direction</a:t>
              </a:r>
              <a:endParaRPr lang="zh-CN" altLang="en-US" sz="1400" dirty="0">
                <a:solidFill>
                  <a:srgbClr val="767171"/>
                </a:solidFill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58" y="5390162"/>
            <a:ext cx="5781675" cy="847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文本框 20"/>
          <p:cNvSpPr txBox="1"/>
          <p:nvPr/>
        </p:nvSpPr>
        <p:spPr>
          <a:xfrm>
            <a:off x="977999" y="2472790"/>
            <a:ext cx="1915326" cy="52322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LAMBDA</a:t>
            </a:r>
            <a:endParaRPr lang="zh-CN" altLang="en-US" sz="2800" dirty="0">
              <a:solidFill>
                <a:srgbClr val="A774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12457" y="5128552"/>
            <a:ext cx="1915326" cy="52322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STREAM</a:t>
            </a:r>
            <a:endParaRPr lang="zh-CN" altLang="en-US" sz="2800" dirty="0">
              <a:solidFill>
                <a:srgbClr val="A774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53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977753" y="1593279"/>
            <a:ext cx="645933" cy="645933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2789224" y="5387514"/>
            <a:ext cx="645933" cy="645933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03329" y="1692196"/>
            <a:ext cx="5593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消息通知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05550" y="5581934"/>
            <a:ext cx="179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保存草稿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092200" y="584200"/>
            <a:ext cx="3898901" cy="1107996"/>
            <a:chOff x="1092200" y="584200"/>
            <a:chExt cx="3898901" cy="1107996"/>
          </a:xfrm>
        </p:grpSpPr>
        <p:sp>
          <p:nvSpPr>
            <p:cNvPr id="42" name="文本框 41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A77452"/>
                  </a:solidFill>
                  <a:latin typeface="Bauhaus 93" panose="04030905020B02020C02" pitchFamily="82" charset="0"/>
                </a:rPr>
                <a:t>03</a:t>
              </a:r>
              <a:endParaRPr lang="zh-CN" altLang="en-US" sz="6600" dirty="0">
                <a:solidFill>
                  <a:srgbClr val="A77452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141537" y="783510"/>
              <a:ext cx="2849564" cy="523220"/>
            </a:xfrm>
            <a:prstGeom prst="rect">
              <a:avLst/>
            </a:prstGeom>
            <a:noFill/>
            <a:effectLst>
              <a:glow>
                <a:schemeClr val="accent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A77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UI-</a:t>
              </a:r>
              <a:r>
                <a:rPr lang="zh-CN" altLang="en-US" sz="2800" dirty="0">
                  <a:solidFill>
                    <a:srgbClr val="A77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人性化</a:t>
              </a:r>
              <a:endParaRPr lang="zh-CN" altLang="en-US" sz="2800" dirty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154236" y="1254725"/>
              <a:ext cx="957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rgbClr val="76717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Direction</a:t>
              </a:r>
              <a:endParaRPr lang="zh-CN" altLang="en-US" sz="1400" dirty="0">
                <a:solidFill>
                  <a:srgbClr val="767171"/>
                </a:solidFill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415" y="1708253"/>
            <a:ext cx="6015658" cy="33607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954" y="584200"/>
            <a:ext cx="1700471" cy="5783524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 flipH="1" flipV="1">
            <a:off x="7801335" y="1074365"/>
            <a:ext cx="1341520" cy="776025"/>
            <a:chOff x="6264188" y="1851670"/>
            <a:chExt cx="2628292" cy="432048"/>
          </a:xfrm>
        </p:grpSpPr>
        <p:cxnSp>
          <p:nvCxnSpPr>
            <p:cNvPr id="47" name="直接连接符 46"/>
            <p:cNvCxnSpPr/>
            <p:nvPr/>
          </p:nvCxnSpPr>
          <p:spPr>
            <a:xfrm flipV="1">
              <a:off x="6264188" y="1851670"/>
              <a:ext cx="756084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7020272" y="1851670"/>
              <a:ext cx="1872208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椭圆 48"/>
          <p:cNvSpPr/>
          <p:nvPr/>
        </p:nvSpPr>
        <p:spPr>
          <a:xfrm>
            <a:off x="9142855" y="991114"/>
            <a:ext cx="108012" cy="1080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3765512" y="5497230"/>
            <a:ext cx="108012" cy="1080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234" y="6033447"/>
            <a:ext cx="4486018" cy="711375"/>
          </a:xfrm>
          <a:prstGeom prst="rect">
            <a:avLst/>
          </a:prstGeom>
        </p:spPr>
      </p:pic>
      <p:grpSp>
        <p:nvGrpSpPr>
          <p:cNvPr id="51" name="组合 50"/>
          <p:cNvGrpSpPr/>
          <p:nvPr/>
        </p:nvGrpSpPr>
        <p:grpSpPr>
          <a:xfrm flipH="1">
            <a:off x="3842852" y="5551235"/>
            <a:ext cx="974808" cy="658495"/>
            <a:chOff x="6264188" y="1851670"/>
            <a:chExt cx="2628292" cy="432048"/>
          </a:xfrm>
        </p:grpSpPr>
        <p:cxnSp>
          <p:nvCxnSpPr>
            <p:cNvPr id="52" name="直接连接符 51"/>
            <p:cNvCxnSpPr/>
            <p:nvPr/>
          </p:nvCxnSpPr>
          <p:spPr>
            <a:xfrm flipV="1">
              <a:off x="6264188" y="1851670"/>
              <a:ext cx="756084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7020272" y="1851670"/>
              <a:ext cx="1872208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443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9" grpId="0"/>
      <p:bldP spid="36" grpId="0"/>
      <p:bldP spid="49" grpId="0" animBg="1"/>
      <p:bldP spid="5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977753" y="1593279"/>
            <a:ext cx="645933" cy="645933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2789224" y="5387514"/>
            <a:ext cx="645933" cy="645933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03329" y="1692196"/>
            <a:ext cx="5593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全选与一键通过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05550" y="5581934"/>
            <a:ext cx="179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查看历史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092200" y="584200"/>
            <a:ext cx="3898901" cy="1107996"/>
            <a:chOff x="1092200" y="584200"/>
            <a:chExt cx="3898901" cy="1107996"/>
          </a:xfrm>
        </p:grpSpPr>
        <p:sp>
          <p:nvSpPr>
            <p:cNvPr id="42" name="文本框 41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A77452"/>
                  </a:solidFill>
                  <a:latin typeface="Bauhaus 93" panose="04030905020B02020C02" pitchFamily="82" charset="0"/>
                </a:rPr>
                <a:t>03</a:t>
              </a:r>
              <a:endParaRPr lang="zh-CN" altLang="en-US" sz="6600" dirty="0">
                <a:solidFill>
                  <a:srgbClr val="A77452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141537" y="783510"/>
              <a:ext cx="2849564" cy="523220"/>
            </a:xfrm>
            <a:prstGeom prst="rect">
              <a:avLst/>
            </a:prstGeom>
            <a:noFill/>
            <a:effectLst>
              <a:glow>
                <a:schemeClr val="accent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A77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UI-</a:t>
              </a:r>
              <a:r>
                <a:rPr lang="zh-CN" altLang="en-US" sz="2800" dirty="0">
                  <a:solidFill>
                    <a:srgbClr val="A77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人性化</a:t>
              </a:r>
              <a:endParaRPr lang="zh-CN" altLang="en-US" sz="2800" dirty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154236" y="1254725"/>
              <a:ext cx="957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rgbClr val="76717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Direction</a:t>
              </a:r>
              <a:endParaRPr lang="zh-CN" altLang="en-US" sz="1400" dirty="0">
                <a:solidFill>
                  <a:srgbClr val="767171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753" y="3453169"/>
            <a:ext cx="5691186" cy="3179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椭圆 10"/>
          <p:cNvSpPr/>
          <p:nvPr/>
        </p:nvSpPr>
        <p:spPr>
          <a:xfrm>
            <a:off x="3765512" y="5497230"/>
            <a:ext cx="108012" cy="11472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 flipH="1">
            <a:off x="3842851" y="5551235"/>
            <a:ext cx="2244049" cy="338476"/>
            <a:chOff x="6264188" y="1851670"/>
            <a:chExt cx="2628292" cy="432048"/>
          </a:xfrm>
        </p:grpSpPr>
        <p:cxnSp>
          <p:nvCxnSpPr>
            <p:cNvPr id="13" name="直接连接符 12"/>
            <p:cNvCxnSpPr/>
            <p:nvPr/>
          </p:nvCxnSpPr>
          <p:spPr>
            <a:xfrm flipV="1">
              <a:off x="6264188" y="1851670"/>
              <a:ext cx="756084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020272" y="1851670"/>
              <a:ext cx="1872208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58" y="1712398"/>
            <a:ext cx="4474263" cy="33791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2186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9" grpId="0"/>
      <p:bldP spid="36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092200" y="584200"/>
            <a:ext cx="3898901" cy="1107996"/>
            <a:chOff x="1092200" y="584200"/>
            <a:chExt cx="3898901" cy="1107996"/>
          </a:xfrm>
        </p:grpSpPr>
        <p:sp>
          <p:nvSpPr>
            <p:cNvPr id="13" name="文本框 12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A77452"/>
                  </a:solidFill>
                  <a:latin typeface="Bauhaus 93" panose="04030905020B02020C02" pitchFamily="82" charset="0"/>
                </a:rPr>
                <a:t>03</a:t>
              </a:r>
              <a:endParaRPr lang="zh-CN" altLang="en-US" sz="6600" dirty="0">
                <a:solidFill>
                  <a:srgbClr val="A77452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141537" y="783510"/>
              <a:ext cx="2849564" cy="523220"/>
            </a:xfrm>
            <a:prstGeom prst="rect">
              <a:avLst/>
            </a:prstGeom>
            <a:noFill/>
            <a:effectLst>
              <a:glow>
                <a:schemeClr val="accent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A77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UI-</a:t>
              </a:r>
              <a:r>
                <a:rPr lang="zh-CN" altLang="en-US" sz="2800" dirty="0" smtClean="0">
                  <a:solidFill>
                    <a:srgbClr val="A77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逻辑检查</a:t>
              </a:r>
              <a:endParaRPr lang="zh-CN" altLang="en-US" sz="2800" dirty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154236" y="1254725"/>
              <a:ext cx="957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rgbClr val="76717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Direction</a:t>
              </a:r>
              <a:endParaRPr lang="zh-CN" altLang="en-US" sz="1400" dirty="0">
                <a:solidFill>
                  <a:srgbClr val="767171"/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450283" y="5194264"/>
            <a:ext cx="7928236" cy="1384995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只能输入有效的！！！</a:t>
            </a:r>
            <a:endParaRPr lang="en-US" altLang="zh-CN" sz="2800" dirty="0" smtClean="0">
              <a:solidFill>
                <a:srgbClr val="A774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 smtClean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非法的无法输入！！！</a:t>
            </a:r>
            <a:endParaRPr lang="en-US" altLang="zh-CN" sz="2800" dirty="0">
              <a:solidFill>
                <a:srgbClr val="A774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 smtClean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辅以逻辑检查 </a:t>
            </a:r>
            <a:r>
              <a:rPr lang="en-US" altLang="zh-CN" sz="2800" dirty="0" smtClean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2800" dirty="0" smtClean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完美的系统安全和用户体验</a:t>
            </a:r>
            <a:endParaRPr lang="zh-CN" altLang="en-US" sz="2800" dirty="0">
              <a:solidFill>
                <a:srgbClr val="A774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763" y="783510"/>
            <a:ext cx="2924175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32" y="1891506"/>
            <a:ext cx="4457700" cy="2933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847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92200" y="584200"/>
            <a:ext cx="3898901" cy="1107996"/>
            <a:chOff x="1092200" y="584200"/>
            <a:chExt cx="3898901" cy="1107996"/>
          </a:xfrm>
        </p:grpSpPr>
        <p:sp>
          <p:nvSpPr>
            <p:cNvPr id="29" name="文本框 28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A77452"/>
                  </a:solidFill>
                  <a:latin typeface="Bauhaus 93" panose="04030905020B02020C02" pitchFamily="82" charset="0"/>
                </a:rPr>
                <a:t>03</a:t>
              </a:r>
              <a:endParaRPr lang="zh-CN" altLang="en-US" sz="6600" dirty="0">
                <a:solidFill>
                  <a:srgbClr val="A77452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141537" y="783510"/>
              <a:ext cx="2849564" cy="523220"/>
            </a:xfrm>
            <a:prstGeom prst="rect">
              <a:avLst/>
            </a:prstGeom>
            <a:noFill/>
            <a:effectLst>
              <a:glow>
                <a:schemeClr val="accent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A77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BL-</a:t>
              </a:r>
              <a:r>
                <a:rPr lang="zh-CN" altLang="en-US" sz="2800" dirty="0" smtClean="0">
                  <a:solidFill>
                    <a:srgbClr val="A77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断线重连</a:t>
              </a:r>
              <a:endParaRPr lang="zh-CN" altLang="en-US" sz="2800" dirty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154236" y="1254725"/>
              <a:ext cx="957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rgbClr val="76717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Direction</a:t>
              </a:r>
              <a:endParaRPr lang="zh-CN" altLang="en-US" sz="1400" dirty="0">
                <a:solidFill>
                  <a:srgbClr val="767171"/>
                </a:solidFill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342436" y="4789495"/>
            <a:ext cx="1398352" cy="52322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热替换</a:t>
            </a:r>
            <a:endParaRPr lang="zh-CN" altLang="en-US" sz="2800" dirty="0">
              <a:solidFill>
                <a:srgbClr val="A774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67" y="2617650"/>
            <a:ext cx="7181850" cy="3752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57" y="1192451"/>
            <a:ext cx="3654287" cy="11709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3139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92200" y="584200"/>
            <a:ext cx="3898901" cy="1107996"/>
            <a:chOff x="1092200" y="584200"/>
            <a:chExt cx="3898901" cy="1107996"/>
          </a:xfrm>
        </p:grpSpPr>
        <p:sp>
          <p:nvSpPr>
            <p:cNvPr id="29" name="文本框 28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A77452"/>
                  </a:solidFill>
                  <a:latin typeface="Bauhaus 93" panose="04030905020B02020C02" pitchFamily="82" charset="0"/>
                </a:rPr>
                <a:t>03</a:t>
              </a:r>
              <a:endParaRPr lang="zh-CN" altLang="en-US" sz="6600" dirty="0">
                <a:solidFill>
                  <a:srgbClr val="A77452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141537" y="783510"/>
              <a:ext cx="2849564" cy="523220"/>
            </a:xfrm>
            <a:prstGeom prst="rect">
              <a:avLst/>
            </a:prstGeom>
            <a:noFill/>
            <a:effectLst>
              <a:glow>
                <a:schemeClr val="accent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A77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BL-</a:t>
              </a:r>
              <a:r>
                <a:rPr lang="zh-CN" altLang="en-US" sz="2800" dirty="0" smtClean="0">
                  <a:solidFill>
                    <a:srgbClr val="A77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系统设置</a:t>
              </a:r>
              <a:endParaRPr lang="zh-CN" altLang="en-US" sz="2800" dirty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154236" y="1254725"/>
              <a:ext cx="957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rgbClr val="76717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Direction</a:t>
              </a:r>
              <a:endParaRPr lang="zh-CN" altLang="en-US" sz="1400" dirty="0">
                <a:solidFill>
                  <a:srgbClr val="767171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27" y="325112"/>
            <a:ext cx="4653602" cy="3771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13" y="3324147"/>
            <a:ext cx="4314788" cy="30323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文本框 7"/>
          <p:cNvSpPr txBox="1"/>
          <p:nvPr/>
        </p:nvSpPr>
        <p:spPr>
          <a:xfrm>
            <a:off x="7289018" y="5718412"/>
            <a:ext cx="3369884" cy="52322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更方便保护信息</a:t>
            </a:r>
            <a:endParaRPr lang="zh-CN" altLang="en-US" sz="2800" dirty="0">
              <a:solidFill>
                <a:srgbClr val="A774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726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2200" y="584200"/>
            <a:ext cx="3898901" cy="1107996"/>
            <a:chOff x="1092200" y="584200"/>
            <a:chExt cx="3898901" cy="1107996"/>
          </a:xfrm>
        </p:grpSpPr>
        <p:sp>
          <p:nvSpPr>
            <p:cNvPr id="3" name="文本框 2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A77452"/>
                  </a:solidFill>
                  <a:latin typeface="Bauhaus 93" panose="04030905020B02020C02" pitchFamily="82" charset="0"/>
                </a:rPr>
                <a:t>03</a:t>
              </a:r>
              <a:endParaRPr lang="zh-CN" altLang="en-US" sz="6600" dirty="0">
                <a:solidFill>
                  <a:srgbClr val="A77452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141537" y="783510"/>
              <a:ext cx="2849564" cy="523220"/>
            </a:xfrm>
            <a:prstGeom prst="rect">
              <a:avLst/>
            </a:prstGeom>
            <a:noFill/>
            <a:effectLst>
              <a:glow>
                <a:schemeClr val="accent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A77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BL-Cache</a:t>
              </a:r>
              <a:endParaRPr lang="zh-CN" altLang="en-US" sz="2800" dirty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154236" y="1254725"/>
              <a:ext cx="957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rgbClr val="76717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Direction</a:t>
              </a:r>
              <a:endParaRPr lang="zh-CN" altLang="en-US" sz="1400" dirty="0">
                <a:solidFill>
                  <a:srgbClr val="76717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092200" y="4757536"/>
            <a:ext cx="8965466" cy="52322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关键数据缓存技术</a:t>
            </a:r>
            <a:r>
              <a:rPr lang="en-US" altLang="zh-CN" sz="2800" dirty="0" smtClean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 smtClean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</a:t>
            </a:r>
            <a:r>
              <a:rPr lang="en-US" altLang="zh-CN" sz="2800" dirty="0" smtClean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RMI</a:t>
            </a:r>
            <a:r>
              <a:rPr lang="zh-CN" altLang="en-US" sz="2800" dirty="0" smtClean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的访问与漫长的等待</a:t>
            </a:r>
            <a:endParaRPr lang="zh-CN" altLang="en-US" sz="2800" dirty="0">
              <a:solidFill>
                <a:srgbClr val="A774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630" y="1576023"/>
            <a:ext cx="5184218" cy="2309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5761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2200" y="584200"/>
            <a:ext cx="3898901" cy="1107996"/>
            <a:chOff x="1092200" y="584200"/>
            <a:chExt cx="3898901" cy="1107996"/>
          </a:xfrm>
        </p:grpSpPr>
        <p:sp>
          <p:nvSpPr>
            <p:cNvPr id="3" name="文本框 2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A77452"/>
                  </a:solidFill>
                  <a:latin typeface="Bauhaus 93" panose="04030905020B02020C02" pitchFamily="82" charset="0"/>
                </a:rPr>
                <a:t>03</a:t>
              </a:r>
              <a:endParaRPr lang="zh-CN" altLang="en-US" sz="6600" dirty="0">
                <a:solidFill>
                  <a:srgbClr val="A77452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141537" y="783510"/>
              <a:ext cx="2849564" cy="523220"/>
            </a:xfrm>
            <a:prstGeom prst="rect">
              <a:avLst/>
            </a:prstGeom>
            <a:noFill/>
            <a:effectLst>
              <a:glow>
                <a:schemeClr val="accent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A77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BL-</a:t>
              </a:r>
              <a:r>
                <a:rPr lang="zh-CN" altLang="en-US" sz="2800" dirty="0" smtClean="0">
                  <a:solidFill>
                    <a:srgbClr val="A77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</a:t>
              </a:r>
              <a:endParaRPr lang="zh-CN" altLang="en-US" sz="2800" dirty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154236" y="1254725"/>
              <a:ext cx="957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rgbClr val="76717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Direction</a:t>
              </a:r>
              <a:endParaRPr lang="zh-CN" altLang="en-US" sz="1400" dirty="0">
                <a:solidFill>
                  <a:srgbClr val="76717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991101" y="5835456"/>
            <a:ext cx="2849564" cy="52322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</a:t>
            </a:r>
            <a:r>
              <a:rPr lang="zh-CN" altLang="en-US" sz="2800" dirty="0" smtClean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问题的探索</a:t>
            </a:r>
            <a:endParaRPr lang="zh-CN" altLang="en-US" sz="2800" dirty="0">
              <a:solidFill>
                <a:srgbClr val="A774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31" y="1692196"/>
            <a:ext cx="5429250" cy="2971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883" y="1562502"/>
            <a:ext cx="5362575" cy="3476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6652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7" r="31003"/>
          <a:stretch/>
        </p:blipFill>
        <p:spPr>
          <a:xfrm>
            <a:off x="-1346" y="-5090"/>
            <a:ext cx="4291124" cy="68630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99942" y="2852519"/>
            <a:ext cx="2545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C000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CONTENTS</a:t>
            </a:r>
            <a:endParaRPr lang="zh-CN" altLang="en-US" sz="4000" b="1" dirty="0">
              <a:solidFill>
                <a:srgbClr val="FFC000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64776" y="3391963"/>
            <a:ext cx="1990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 smtClean="0">
                <a:solidFill>
                  <a:srgbClr val="FFC000"/>
                </a:solidFill>
                <a:ea typeface="MS UI Gothic" panose="020B0600070205080204" pitchFamily="34" charset="-128"/>
              </a:rPr>
              <a:t>Travel with Friend</a:t>
            </a:r>
            <a:endParaRPr lang="zh-CN" altLang="en-US" sz="1600" b="1" dirty="0">
              <a:solidFill>
                <a:srgbClr val="FFC000"/>
              </a:solidFill>
              <a:ea typeface="MS UI Gothic" panose="020B0600070205080204" pitchFamily="34" charset="-128"/>
            </a:endParaRPr>
          </a:p>
        </p:txBody>
      </p:sp>
      <p:sp>
        <p:nvSpPr>
          <p:cNvPr id="17" name="直角三角形 16"/>
          <p:cNvSpPr/>
          <p:nvPr/>
        </p:nvSpPr>
        <p:spPr>
          <a:xfrm flipH="1">
            <a:off x="3168902" y="3610990"/>
            <a:ext cx="254000" cy="254000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8" name="直角三角形 17"/>
          <p:cNvSpPr>
            <a:spLocks/>
          </p:cNvSpPr>
          <p:nvPr/>
        </p:nvSpPr>
        <p:spPr>
          <a:xfrm flipV="1">
            <a:off x="862255" y="2820769"/>
            <a:ext cx="254000" cy="254000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716810" y="1168400"/>
            <a:ext cx="5130799" cy="825619"/>
            <a:chOff x="5716810" y="1168400"/>
            <a:chExt cx="5130799" cy="825619"/>
          </a:xfrm>
        </p:grpSpPr>
        <p:sp>
          <p:nvSpPr>
            <p:cNvPr id="4" name="椭圆 3"/>
            <p:cNvSpPr/>
            <p:nvPr/>
          </p:nvSpPr>
          <p:spPr>
            <a:xfrm>
              <a:off x="5716810" y="1168400"/>
              <a:ext cx="787400" cy="787400"/>
            </a:xfrm>
            <a:prstGeom prst="ellipse">
              <a:avLst/>
            </a:prstGeom>
            <a:solidFill>
              <a:schemeClr val="accent6">
                <a:lumMod val="75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781899" y="1242108"/>
              <a:ext cx="1028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prstClr val="whit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01</a:t>
              </a:r>
              <a:endParaRPr lang="zh-CN" altLang="en-US" sz="3600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791546" y="1168400"/>
              <a:ext cx="40560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  目  介  绍 </a:t>
              </a:r>
              <a:endParaRPr lang="zh-CN" altLang="en-US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810599" y="1655465"/>
              <a:ext cx="2247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 smtClean="0">
                  <a:solidFill>
                    <a:schemeClr val="bg1">
                      <a:lumMod val="50000"/>
                    </a:schemeClr>
                  </a:solidFill>
                  <a:latin typeface="Candara" panose="020E0502030303020204" pitchFamily="34" charset="0"/>
                  <a:ea typeface="Microsoft YaHei UI Light" panose="020B0502040204020203" pitchFamily="34" charset="-122"/>
                  <a:cs typeface="Microsoft JhengHei Light" panose="020B0304030504040204" pitchFamily="34" charset="-122"/>
                </a:rPr>
                <a:t>Introduction</a:t>
              </a:r>
              <a:endParaRPr lang="zh-CN" altLang="en-US" sz="16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Microsoft YaHei UI Light" panose="020B0502040204020203" pitchFamily="34" charset="-122"/>
                <a:cs typeface="Microsoft JhengHei Light" panose="020B030403050404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716810" y="2408995"/>
            <a:ext cx="5130799" cy="837483"/>
            <a:chOff x="5716810" y="2408995"/>
            <a:chExt cx="5130799" cy="837483"/>
          </a:xfrm>
        </p:grpSpPr>
        <p:sp>
          <p:nvSpPr>
            <p:cNvPr id="5" name="椭圆 4"/>
            <p:cNvSpPr/>
            <p:nvPr/>
          </p:nvSpPr>
          <p:spPr>
            <a:xfrm>
              <a:off x="5716810" y="2408995"/>
              <a:ext cx="787400" cy="759806"/>
            </a:xfrm>
            <a:prstGeom prst="ellipse">
              <a:avLst/>
            </a:prstGeom>
            <a:solidFill>
              <a:srgbClr val="FFC000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762847" y="2481653"/>
              <a:ext cx="1028700" cy="623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prstClr val="whit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02</a:t>
              </a:r>
              <a:endParaRPr lang="zh-CN" altLang="en-US" sz="3600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791546" y="2437928"/>
              <a:ext cx="40560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  队  成  员</a:t>
              </a:r>
              <a:endPara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810599" y="2907924"/>
              <a:ext cx="2247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 smtClean="0">
                  <a:solidFill>
                    <a:schemeClr val="bg1">
                      <a:lumMod val="50000"/>
                    </a:schemeClr>
                  </a:solidFill>
                  <a:latin typeface="Candara" panose="020E0502030303020204" pitchFamily="34" charset="0"/>
                  <a:ea typeface="Microsoft YaHei UI Light" panose="020B0502040204020203" pitchFamily="34" charset="-122"/>
                  <a:cs typeface="Microsoft JhengHei Light" panose="020B0304030504040204" pitchFamily="34" charset="-122"/>
                </a:rPr>
                <a:t>Member</a:t>
              </a:r>
              <a:endParaRPr lang="zh-CN" altLang="en-US" sz="16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Microsoft YaHei UI Light" panose="020B0502040204020203" pitchFamily="34" charset="-122"/>
                <a:cs typeface="Microsoft JhengHei Light" panose="020B030403050404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716810" y="3649590"/>
            <a:ext cx="5130799" cy="842516"/>
            <a:chOff x="5716810" y="3649590"/>
            <a:chExt cx="5130799" cy="842516"/>
          </a:xfrm>
        </p:grpSpPr>
        <p:sp>
          <p:nvSpPr>
            <p:cNvPr id="6" name="椭圆 5"/>
            <p:cNvSpPr/>
            <p:nvPr/>
          </p:nvSpPr>
          <p:spPr>
            <a:xfrm>
              <a:off x="5716810" y="3649590"/>
              <a:ext cx="787400" cy="748102"/>
            </a:xfrm>
            <a:prstGeom prst="ellipse">
              <a:avLst/>
            </a:prstGeom>
            <a:solidFill>
              <a:schemeClr val="accent2">
                <a:lumMod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767610" y="3716604"/>
              <a:ext cx="1028700" cy="61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prstClr val="whit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03</a:t>
              </a:r>
              <a:endParaRPr lang="zh-CN" altLang="en-US" sz="3600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791546" y="3690795"/>
              <a:ext cx="40560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A77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  层  说  明</a:t>
              </a:r>
              <a:endParaRPr lang="zh-CN" altLang="en-US" sz="3200" b="1" dirty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810599" y="4153552"/>
              <a:ext cx="2247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 smtClean="0">
                  <a:solidFill>
                    <a:schemeClr val="bg1">
                      <a:lumMod val="50000"/>
                    </a:schemeClr>
                  </a:solidFill>
                  <a:latin typeface="Candara" panose="020E0502030303020204" pitchFamily="34" charset="0"/>
                  <a:ea typeface="Microsoft YaHei UI Light" panose="020B0502040204020203" pitchFamily="34" charset="-122"/>
                  <a:cs typeface="Microsoft JhengHei Light" panose="020B0304030504040204" pitchFamily="34" charset="-122"/>
                </a:rPr>
                <a:t>Direction</a:t>
              </a:r>
              <a:endParaRPr lang="zh-CN" altLang="en-US" sz="16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Microsoft YaHei UI Light" panose="020B0502040204020203" pitchFamily="34" charset="-122"/>
                <a:cs typeface="Microsoft JhengHei Light" panose="020B030403050404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716810" y="4890185"/>
            <a:ext cx="5130799" cy="856397"/>
            <a:chOff x="5716810" y="4890185"/>
            <a:chExt cx="5130799" cy="856397"/>
          </a:xfrm>
        </p:grpSpPr>
        <p:sp>
          <p:nvSpPr>
            <p:cNvPr id="7" name="椭圆 6"/>
            <p:cNvSpPr/>
            <p:nvPr/>
          </p:nvSpPr>
          <p:spPr>
            <a:xfrm>
              <a:off x="5716810" y="4902200"/>
              <a:ext cx="787400" cy="7874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767610" y="4972734"/>
              <a:ext cx="1028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prstClr val="whit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04</a:t>
              </a:r>
              <a:endParaRPr lang="zh-CN" altLang="en-US" sz="3600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791546" y="4890185"/>
              <a:ext cx="40560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7671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  统  展  示</a:t>
              </a:r>
              <a:endParaRPr lang="zh-CN" altLang="en-US" sz="3200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810599" y="5377250"/>
              <a:ext cx="2247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chemeClr val="bg1">
                      <a:lumMod val="50000"/>
                    </a:schemeClr>
                  </a:solidFill>
                  <a:latin typeface="Candara" panose="020E0502030303020204" pitchFamily="34" charset="0"/>
                  <a:ea typeface="Microsoft YaHei UI Light" panose="020B0502040204020203" pitchFamily="34" charset="-122"/>
                  <a:cs typeface="Microsoft JhengHei Light" panose="020B0304030504040204" pitchFamily="34" charset="-122"/>
                </a:rPr>
                <a:t>Presentation</a:t>
              </a:r>
              <a:endParaRPr lang="zh-CN" altLang="en-US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Microsoft YaHei UI Light" panose="020B0502040204020203" pitchFamily="34" charset="-122"/>
                <a:cs typeface="Microsoft JhengHei Light" panose="020B030403050404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039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020433"/>
            <a:ext cx="6096000" cy="3752571"/>
          </a:xfrm>
          <a:prstGeom prst="rect">
            <a:avLst/>
          </a:prstGeom>
          <a:solidFill>
            <a:schemeClr val="tx1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3" b="16355"/>
          <a:stretch/>
        </p:blipFill>
        <p:spPr>
          <a:xfrm>
            <a:off x="6097078" y="2020433"/>
            <a:ext cx="6096000" cy="37525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253" y="2272017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和数据库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-1077" y="3108376"/>
            <a:ext cx="6097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避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免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语句的硬编码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的高度复用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构的可修改性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92200" y="584200"/>
            <a:ext cx="3898901" cy="1107996"/>
            <a:chOff x="1092200" y="584200"/>
            <a:chExt cx="3898901" cy="1107996"/>
          </a:xfrm>
        </p:grpSpPr>
        <p:sp>
          <p:nvSpPr>
            <p:cNvPr id="12" name="文本框 11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A77452"/>
                  </a:solidFill>
                  <a:latin typeface="Bauhaus 93" panose="04030905020B02020C02" pitchFamily="82" charset="0"/>
                </a:rPr>
                <a:t>03</a:t>
              </a:r>
              <a:endParaRPr lang="zh-CN" altLang="en-US" sz="6600" dirty="0">
                <a:solidFill>
                  <a:srgbClr val="A77452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141537" y="783510"/>
              <a:ext cx="2849564" cy="523220"/>
            </a:xfrm>
            <a:prstGeom prst="rect">
              <a:avLst/>
            </a:prstGeom>
            <a:noFill/>
            <a:effectLst>
              <a:glow>
                <a:schemeClr val="accent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A77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DATA-MYSQL</a:t>
              </a:r>
              <a:endParaRPr lang="zh-CN" altLang="en-US" sz="2800" dirty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154236" y="1254725"/>
              <a:ext cx="957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rgbClr val="76717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Direction</a:t>
              </a:r>
              <a:endParaRPr lang="zh-CN" altLang="en-US" sz="1400" dirty="0">
                <a:solidFill>
                  <a:srgbClr val="76717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86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2200" y="584200"/>
            <a:ext cx="3898901" cy="1107996"/>
            <a:chOff x="1092200" y="584200"/>
            <a:chExt cx="3898901" cy="1107996"/>
          </a:xfrm>
        </p:grpSpPr>
        <p:sp>
          <p:nvSpPr>
            <p:cNvPr id="3" name="文本框 2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A77452"/>
                  </a:solidFill>
                  <a:latin typeface="Bauhaus 93" panose="04030905020B02020C02" pitchFamily="82" charset="0"/>
                </a:rPr>
                <a:t>03</a:t>
              </a:r>
              <a:endParaRPr lang="zh-CN" altLang="en-US" sz="6600" dirty="0">
                <a:solidFill>
                  <a:srgbClr val="A77452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141537" y="783510"/>
              <a:ext cx="2849564" cy="523220"/>
            </a:xfrm>
            <a:prstGeom prst="rect">
              <a:avLst/>
            </a:prstGeom>
            <a:noFill/>
            <a:effectLst>
              <a:glow>
                <a:schemeClr val="accent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A77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DATA-MYSQL</a:t>
              </a:r>
              <a:endParaRPr lang="zh-CN" altLang="en-US" sz="2800" dirty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154236" y="1254725"/>
              <a:ext cx="957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rgbClr val="76717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Direction</a:t>
              </a:r>
              <a:endParaRPr lang="zh-CN" altLang="en-US" sz="1400" dirty="0">
                <a:solidFill>
                  <a:srgbClr val="767171"/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777945"/>
            <a:ext cx="7400925" cy="4638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文本框 6"/>
          <p:cNvSpPr txBox="1"/>
          <p:nvPr/>
        </p:nvSpPr>
        <p:spPr>
          <a:xfrm>
            <a:off x="9342436" y="5873995"/>
            <a:ext cx="2849564" cy="52322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表名称的封装</a:t>
            </a:r>
            <a:endParaRPr lang="zh-CN" altLang="en-US" sz="2800" dirty="0">
              <a:solidFill>
                <a:srgbClr val="A774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129" y="4097282"/>
            <a:ext cx="3034399" cy="68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4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2200" y="584200"/>
            <a:ext cx="3898901" cy="1107996"/>
            <a:chOff x="1092200" y="584200"/>
            <a:chExt cx="3898901" cy="1107996"/>
          </a:xfrm>
        </p:grpSpPr>
        <p:sp>
          <p:nvSpPr>
            <p:cNvPr id="3" name="文本框 2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A77452"/>
                  </a:solidFill>
                  <a:latin typeface="Bauhaus 93" panose="04030905020B02020C02" pitchFamily="82" charset="0"/>
                </a:rPr>
                <a:t>03</a:t>
              </a:r>
              <a:endParaRPr lang="zh-CN" altLang="en-US" sz="6600" dirty="0">
                <a:solidFill>
                  <a:srgbClr val="A77452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141537" y="783510"/>
              <a:ext cx="2849564" cy="523220"/>
            </a:xfrm>
            <a:prstGeom prst="rect">
              <a:avLst/>
            </a:prstGeom>
            <a:noFill/>
            <a:effectLst>
              <a:glow>
                <a:schemeClr val="accent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A77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DATA-</a:t>
              </a:r>
              <a:r>
                <a:rPr lang="zh-CN" altLang="en-US" sz="2800" dirty="0" smtClean="0">
                  <a:solidFill>
                    <a:srgbClr val="A77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消息提醒</a:t>
              </a:r>
              <a:endParaRPr lang="zh-CN" altLang="en-US" sz="2800" dirty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154236" y="1254725"/>
              <a:ext cx="957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rgbClr val="76717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Direction</a:t>
              </a:r>
              <a:endParaRPr lang="zh-CN" altLang="en-US" sz="1400" dirty="0">
                <a:solidFill>
                  <a:srgbClr val="76717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9158760" y="1300892"/>
            <a:ext cx="2849564" cy="52322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办公的自动化</a:t>
            </a:r>
            <a:endParaRPr lang="zh-CN" altLang="en-US" sz="2800" dirty="0">
              <a:solidFill>
                <a:srgbClr val="A774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1" y="2033717"/>
            <a:ext cx="5953125" cy="4105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799" y="3262442"/>
            <a:ext cx="5343525" cy="2876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295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090" y="1951724"/>
            <a:ext cx="5984553" cy="209919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092200" y="584200"/>
            <a:ext cx="3898901" cy="1107996"/>
            <a:chOff x="1092200" y="584200"/>
            <a:chExt cx="3898901" cy="1107996"/>
          </a:xfrm>
        </p:grpSpPr>
        <p:sp>
          <p:nvSpPr>
            <p:cNvPr id="3" name="文本框 2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A77452"/>
                  </a:solidFill>
                  <a:latin typeface="Bauhaus 93" panose="04030905020B02020C02" pitchFamily="82" charset="0"/>
                </a:rPr>
                <a:t>03</a:t>
              </a:r>
              <a:endParaRPr lang="zh-CN" altLang="en-US" sz="6600" dirty="0">
                <a:solidFill>
                  <a:srgbClr val="A77452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141537" y="783510"/>
              <a:ext cx="2849564" cy="523220"/>
            </a:xfrm>
            <a:prstGeom prst="rect">
              <a:avLst/>
            </a:prstGeom>
            <a:noFill/>
            <a:effectLst>
              <a:glow>
                <a:schemeClr val="accent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A77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DATA-</a:t>
              </a:r>
              <a:r>
                <a:rPr lang="zh-CN" altLang="en-US" sz="2800" dirty="0" smtClean="0">
                  <a:solidFill>
                    <a:srgbClr val="A77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代理模式</a:t>
              </a:r>
              <a:endParaRPr lang="zh-CN" altLang="en-US" sz="2800" dirty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154236" y="1254725"/>
              <a:ext cx="957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rgbClr val="76717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Direction</a:t>
              </a:r>
              <a:endParaRPr lang="zh-CN" altLang="en-US" sz="1400" dirty="0">
                <a:solidFill>
                  <a:srgbClr val="767171"/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914" y="555542"/>
            <a:ext cx="3621026" cy="9791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5" y="3709844"/>
            <a:ext cx="6296025" cy="20859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06833" y="2198699"/>
            <a:ext cx="2849564" cy="52322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Impl-</a:t>
            </a:r>
            <a:r>
              <a:rPr lang="zh-CN" altLang="en-US" sz="2800" dirty="0" smtClean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800" dirty="0">
              <a:solidFill>
                <a:srgbClr val="A774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78147" y="5012412"/>
            <a:ext cx="2849564" cy="52322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Proxy-</a:t>
            </a:r>
            <a:r>
              <a:rPr lang="zh-CN" altLang="en-US" sz="2800" dirty="0" smtClean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endParaRPr lang="zh-CN" altLang="en-US" sz="2800" dirty="0">
              <a:solidFill>
                <a:srgbClr val="A774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122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23" y="1587500"/>
            <a:ext cx="3657600" cy="3632200"/>
          </a:xfrm>
          <a:prstGeom prst="ellipse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620452" y="2906298"/>
            <a:ext cx="3430078" cy="1251706"/>
            <a:chOff x="4687230" y="2857758"/>
            <a:chExt cx="3430078" cy="1251706"/>
          </a:xfrm>
        </p:grpSpPr>
        <p:sp>
          <p:nvSpPr>
            <p:cNvPr id="7" name="文本框 6"/>
            <p:cNvSpPr txBox="1"/>
            <p:nvPr/>
          </p:nvSpPr>
          <p:spPr>
            <a:xfrm>
              <a:off x="4687230" y="2857758"/>
              <a:ext cx="34300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C000">
                      <a:lumMod val="60000"/>
                      <a:lumOff val="40000"/>
                    </a:srgb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Part Four</a:t>
              </a:r>
              <a:endParaRPr lang="zh-CN" altLang="en-US" sz="4800" b="1" dirty="0">
                <a:solidFill>
                  <a:srgbClr val="FFC000">
                    <a:lumMod val="60000"/>
                    <a:lumOff val="40000"/>
                  </a:srgb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117194" y="3647799"/>
              <a:ext cx="1994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FFC000">
                      <a:lumMod val="20000"/>
                      <a:lumOff val="8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JhengHei Light" panose="020B0304030504040204" pitchFamily="34" charset="-122"/>
                </a:rPr>
                <a:t>系 统 展 示</a:t>
              </a:r>
              <a:endParaRPr lang="zh-CN" altLang="en-US" sz="2400" b="1" dirty="0">
                <a:solidFill>
                  <a:srgbClr val="FFC000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endParaRPr>
            </a:p>
          </p:txBody>
        </p:sp>
      </p:grpSp>
      <p:sp>
        <p:nvSpPr>
          <p:cNvPr id="4" name="等腰三角形 3"/>
          <p:cNvSpPr/>
          <p:nvPr/>
        </p:nvSpPr>
        <p:spPr>
          <a:xfrm>
            <a:off x="2758789" y="3137630"/>
            <a:ext cx="695611" cy="599665"/>
          </a:xfrm>
          <a:prstGeom prst="triangle">
            <a:avLst/>
          </a:prstGeom>
          <a:solidFill>
            <a:schemeClr val="bg1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8"/>
          <p:cNvSpPr/>
          <p:nvPr/>
        </p:nvSpPr>
        <p:spPr>
          <a:xfrm>
            <a:off x="3669286" y="2751398"/>
            <a:ext cx="506730" cy="436836"/>
          </a:xfrm>
          <a:prstGeom prst="triangle">
            <a:avLst/>
          </a:prstGeom>
          <a:solidFill>
            <a:srgbClr val="709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3362234" y="3313969"/>
            <a:ext cx="386379" cy="333085"/>
          </a:xfrm>
          <a:prstGeom prst="triangle">
            <a:avLst/>
          </a:prstGeom>
          <a:solidFill>
            <a:srgbClr val="FFC61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2386331" y="3072650"/>
            <a:ext cx="368658" cy="317809"/>
          </a:xfrm>
          <a:prstGeom prst="triangle">
            <a:avLst/>
          </a:prstGeom>
          <a:solidFill>
            <a:srgbClr val="709656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3761003" y="3513977"/>
            <a:ext cx="460605" cy="397074"/>
          </a:xfrm>
          <a:prstGeom prst="triangle">
            <a:avLst/>
          </a:prstGeom>
          <a:solidFill>
            <a:srgbClr val="A77452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8239036" y="3205475"/>
            <a:ext cx="810260" cy="698500"/>
          </a:xfrm>
          <a:prstGeom prst="triangle">
            <a:avLst/>
          </a:prstGeom>
          <a:solidFill>
            <a:srgbClr val="FFC617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13"/>
          <p:cNvSpPr/>
          <p:nvPr/>
        </p:nvSpPr>
        <p:spPr>
          <a:xfrm>
            <a:off x="8792114" y="3331224"/>
            <a:ext cx="312305" cy="269229"/>
          </a:xfrm>
          <a:prstGeom prst="triangle">
            <a:avLst/>
          </a:prstGeom>
          <a:solidFill>
            <a:srgbClr val="59595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>
            <a:off x="9408778" y="3071279"/>
            <a:ext cx="434594" cy="374650"/>
          </a:xfrm>
          <a:prstGeom prst="triangle">
            <a:avLst/>
          </a:prstGeom>
          <a:solidFill>
            <a:srgbClr val="70965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15"/>
          <p:cNvSpPr/>
          <p:nvPr/>
        </p:nvSpPr>
        <p:spPr>
          <a:xfrm>
            <a:off x="7990114" y="3038621"/>
            <a:ext cx="368658" cy="317809"/>
          </a:xfrm>
          <a:prstGeom prst="triangle">
            <a:avLst/>
          </a:prstGeom>
          <a:solidFill>
            <a:srgbClr val="A77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等腰三角形 16"/>
          <p:cNvSpPr/>
          <p:nvPr/>
        </p:nvSpPr>
        <p:spPr>
          <a:xfrm>
            <a:off x="8524380" y="2761540"/>
            <a:ext cx="291952" cy="251683"/>
          </a:xfrm>
          <a:prstGeom prst="triangle">
            <a:avLst/>
          </a:prstGeom>
          <a:solidFill>
            <a:srgbClr val="76717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等腰三角形 17"/>
          <p:cNvSpPr/>
          <p:nvPr/>
        </p:nvSpPr>
        <p:spPr>
          <a:xfrm>
            <a:off x="9237802" y="3574484"/>
            <a:ext cx="209360" cy="180483"/>
          </a:xfrm>
          <a:prstGeom prst="triangle">
            <a:avLst/>
          </a:prstGeom>
          <a:solidFill>
            <a:srgbClr val="A77452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等腰三角形 21"/>
          <p:cNvSpPr/>
          <p:nvPr/>
        </p:nvSpPr>
        <p:spPr>
          <a:xfrm flipH="1">
            <a:off x="3261783" y="3072649"/>
            <a:ext cx="192617" cy="186201"/>
          </a:xfrm>
          <a:prstGeom prst="triangle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83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2200" y="584200"/>
            <a:ext cx="3898901" cy="1107996"/>
            <a:chOff x="1092200" y="584200"/>
            <a:chExt cx="3898901" cy="1107996"/>
          </a:xfrm>
        </p:grpSpPr>
        <p:sp>
          <p:nvSpPr>
            <p:cNvPr id="3" name="文本框 2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FFC000">
                      <a:lumMod val="60000"/>
                      <a:lumOff val="40000"/>
                    </a:srgbClr>
                  </a:solidFill>
                  <a:latin typeface="Bauhaus 93" panose="04030905020B02020C02" pitchFamily="82" charset="0"/>
                </a:rPr>
                <a:t>04</a:t>
              </a:r>
              <a:endParaRPr lang="zh-CN" altLang="en-US" sz="6600" dirty="0">
                <a:solidFill>
                  <a:srgbClr val="FFC000">
                    <a:lumMod val="60000"/>
                    <a:lumOff val="40000"/>
                  </a:srgbClr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141537" y="783510"/>
              <a:ext cx="2849564" cy="523220"/>
            </a:xfrm>
            <a:prstGeom prst="rect">
              <a:avLst/>
            </a:prstGeom>
            <a:noFill/>
            <a:effectLst>
              <a:glow>
                <a:schemeClr val="accent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FFC000">
                      <a:lumMod val="60000"/>
                      <a:lumOff val="4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期初建账</a:t>
              </a:r>
              <a:endParaRPr lang="zh-CN" altLang="en-US" sz="2800" dirty="0">
                <a:solidFill>
                  <a:srgbClr val="FFC00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154236" y="1254725"/>
              <a:ext cx="1248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Presentation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9663728" y="6138965"/>
            <a:ext cx="2849564" cy="52322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真正从零开始</a:t>
            </a:r>
            <a:endParaRPr lang="zh-CN" altLang="en-US" sz="2800" dirty="0">
              <a:solidFill>
                <a:schemeClr val="accent4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116" y="1891506"/>
            <a:ext cx="3062804" cy="10570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99" y="2224781"/>
            <a:ext cx="2276475" cy="3905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681090" y="1692196"/>
            <a:ext cx="2849564" cy="1384995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Proxy</a:t>
            </a:r>
            <a:r>
              <a:rPr lang="zh-CN" altLang="en-US" sz="2800" dirty="0" smtClean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控制访问</a:t>
            </a:r>
            <a:endParaRPr lang="en-US" altLang="zh-CN" sz="2800" dirty="0" smtClean="0">
              <a:solidFill>
                <a:schemeClr val="accent4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 smtClean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版本控制</a:t>
            </a:r>
            <a:endParaRPr lang="en-US" altLang="zh-CN" sz="2800" dirty="0" smtClean="0">
              <a:solidFill>
                <a:schemeClr val="accent4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 smtClean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数据保存</a:t>
            </a:r>
            <a:endParaRPr lang="zh-CN" altLang="en-US" sz="2800" dirty="0">
              <a:solidFill>
                <a:schemeClr val="accent4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67355" y="2224781"/>
            <a:ext cx="405180" cy="52322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2800" dirty="0">
              <a:solidFill>
                <a:schemeClr val="accent4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636547" y="2224781"/>
            <a:ext cx="405180" cy="52322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2800" dirty="0">
              <a:solidFill>
                <a:schemeClr val="accent4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36" y="3411940"/>
            <a:ext cx="4516415" cy="25148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392" y="3389496"/>
            <a:ext cx="4789741" cy="24371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396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2200" y="584200"/>
            <a:ext cx="3898901" cy="1107996"/>
            <a:chOff x="1092200" y="584200"/>
            <a:chExt cx="3898901" cy="1107996"/>
          </a:xfrm>
        </p:grpSpPr>
        <p:sp>
          <p:nvSpPr>
            <p:cNvPr id="3" name="文本框 2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FFC000">
                      <a:lumMod val="60000"/>
                      <a:lumOff val="40000"/>
                    </a:srgbClr>
                  </a:solidFill>
                  <a:latin typeface="Bauhaus 93" panose="04030905020B02020C02" pitchFamily="82" charset="0"/>
                </a:rPr>
                <a:t>04</a:t>
              </a:r>
              <a:endParaRPr lang="zh-CN" altLang="en-US" sz="6600" dirty="0">
                <a:solidFill>
                  <a:srgbClr val="FFC000">
                    <a:lumMod val="60000"/>
                    <a:lumOff val="40000"/>
                  </a:srgbClr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141537" y="783510"/>
              <a:ext cx="2849564" cy="523220"/>
            </a:xfrm>
            <a:prstGeom prst="rect">
              <a:avLst/>
            </a:prstGeom>
            <a:noFill/>
            <a:effectLst>
              <a:glow>
                <a:schemeClr val="accent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FFC000">
                      <a:lumMod val="60000"/>
                      <a:lumOff val="4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项目协作</a:t>
              </a:r>
              <a:endParaRPr lang="zh-CN" altLang="en-US" sz="2800" dirty="0">
                <a:solidFill>
                  <a:srgbClr val="FFC00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154236" y="1254725"/>
              <a:ext cx="1248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Presentation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38829" y="5555232"/>
            <a:ext cx="4052272" cy="64633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Junit + Jenkins</a:t>
            </a:r>
            <a:endParaRPr lang="zh-CN" altLang="en-US" sz="3600" dirty="0">
              <a:solidFill>
                <a:schemeClr val="accent4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602" y="584200"/>
            <a:ext cx="3078289" cy="60744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956" y="904929"/>
            <a:ext cx="4388964" cy="46503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9573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2200" y="584200"/>
            <a:ext cx="3898901" cy="1107996"/>
            <a:chOff x="1092200" y="584200"/>
            <a:chExt cx="3898901" cy="1107996"/>
          </a:xfrm>
        </p:grpSpPr>
        <p:sp>
          <p:nvSpPr>
            <p:cNvPr id="3" name="文本框 2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FFC000">
                      <a:lumMod val="60000"/>
                      <a:lumOff val="40000"/>
                    </a:srgbClr>
                  </a:solidFill>
                  <a:latin typeface="Bauhaus 93" panose="04030905020B02020C02" pitchFamily="82" charset="0"/>
                </a:rPr>
                <a:t>04</a:t>
              </a:r>
              <a:endParaRPr lang="zh-CN" altLang="en-US" sz="6600" dirty="0">
                <a:solidFill>
                  <a:srgbClr val="FFC000">
                    <a:lumMod val="60000"/>
                    <a:lumOff val="40000"/>
                  </a:srgbClr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141537" y="783510"/>
              <a:ext cx="2849564" cy="523220"/>
            </a:xfrm>
            <a:prstGeom prst="rect">
              <a:avLst/>
            </a:prstGeom>
            <a:noFill/>
            <a:effectLst>
              <a:glow>
                <a:schemeClr val="accent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FFC000">
                      <a:lumMod val="60000"/>
                      <a:lumOff val="4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</a:t>
              </a:r>
              <a:r>
                <a:rPr lang="zh-CN" altLang="en-US" sz="2800" dirty="0" smtClean="0">
                  <a:solidFill>
                    <a:srgbClr val="FFC000">
                      <a:lumMod val="60000"/>
                      <a:lumOff val="4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与部署</a:t>
              </a:r>
              <a:endParaRPr lang="zh-CN" altLang="en-US" sz="2800" dirty="0">
                <a:solidFill>
                  <a:srgbClr val="FFC00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154236" y="1254725"/>
              <a:ext cx="1248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Presentation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569134" y="3262408"/>
            <a:ext cx="4052272" cy="64633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Jar + MySql</a:t>
            </a:r>
            <a:endParaRPr lang="zh-CN" altLang="en-US" sz="3600" dirty="0">
              <a:solidFill>
                <a:schemeClr val="accent4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406" y="3045920"/>
            <a:ext cx="1960363" cy="8088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721" y="2880568"/>
            <a:ext cx="1248099" cy="12082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0206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0"/>
            <a:ext cx="12192000" cy="68707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088939" y="2557479"/>
            <a:ext cx="3110998" cy="2794000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-25400" y="2557479"/>
            <a:ext cx="3095122" cy="2794000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122" y="2090241"/>
            <a:ext cx="6001756" cy="3741176"/>
          </a:xfrm>
          <a:prstGeom prst="rect">
            <a:avLst/>
          </a:prstGeom>
          <a:ln w="19050">
            <a:solidFill>
              <a:schemeClr val="bg1">
                <a:alpha val="72000"/>
              </a:schemeClr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4644084" y="2530809"/>
            <a:ext cx="2809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</a:rPr>
              <a:t>2333</a:t>
            </a:r>
            <a:endParaRPr lang="zh-CN" altLang="en-US" sz="8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81449" y="3615707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i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On the way</a:t>
            </a:r>
            <a:endParaRPr lang="zh-CN" altLang="en-US" sz="3200" i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88545" y="4467204"/>
            <a:ext cx="5014910" cy="363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00"/>
              </a:lnSpc>
            </a:pPr>
            <a:r>
              <a:rPr lang="zh-CN" altLang="en-US" sz="2400" dirty="0" smtClean="0">
                <a:solidFill>
                  <a:srgbClr val="FFC000">
                    <a:lumMod val="20000"/>
                    <a:lumOff val="80000"/>
                  </a:srgbClr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面向对象面向</a:t>
            </a:r>
            <a:r>
              <a:rPr lang="zh-CN" altLang="en-US" sz="2400" dirty="0">
                <a:solidFill>
                  <a:srgbClr val="FFC000">
                    <a:lumMod val="20000"/>
                    <a:lumOff val="80000"/>
                  </a:srgbClr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君</a:t>
            </a:r>
            <a:r>
              <a:rPr lang="zh-CN" altLang="en-US" sz="2400" dirty="0" smtClean="0">
                <a:solidFill>
                  <a:srgbClr val="FFC000">
                    <a:lumMod val="20000"/>
                    <a:lumOff val="80000"/>
                  </a:srgbClr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，不负代码不负卿</a:t>
            </a:r>
            <a:endParaRPr lang="en-US" altLang="zh-CN" sz="2400" dirty="0">
              <a:solidFill>
                <a:srgbClr val="FFC000">
                  <a:lumMod val="20000"/>
                  <a:lumOff val="80000"/>
                </a:srgbClr>
              </a:solid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573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23" y="1587500"/>
            <a:ext cx="3657600" cy="3632200"/>
          </a:xfrm>
          <a:prstGeom prst="ellipse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679394" y="2896783"/>
            <a:ext cx="3048000" cy="1261221"/>
            <a:chOff x="4746172" y="2848243"/>
            <a:chExt cx="3048000" cy="1261221"/>
          </a:xfrm>
        </p:grpSpPr>
        <p:sp>
          <p:nvSpPr>
            <p:cNvPr id="7" name="文本框 6"/>
            <p:cNvSpPr txBox="1"/>
            <p:nvPr/>
          </p:nvSpPr>
          <p:spPr>
            <a:xfrm>
              <a:off x="4746172" y="2848243"/>
              <a:ext cx="30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719757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Part One</a:t>
              </a:r>
              <a:endParaRPr lang="zh-CN" altLang="en-US" sz="48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117194" y="3647799"/>
              <a:ext cx="1994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  目  介  绍 </a:t>
              </a:r>
            </a:p>
          </p:txBody>
        </p:sp>
      </p:grpSp>
      <p:sp>
        <p:nvSpPr>
          <p:cNvPr id="4" name="等腰三角形 3"/>
          <p:cNvSpPr/>
          <p:nvPr/>
        </p:nvSpPr>
        <p:spPr>
          <a:xfrm>
            <a:off x="2758789" y="3137630"/>
            <a:ext cx="695611" cy="599665"/>
          </a:xfrm>
          <a:prstGeom prst="triangle">
            <a:avLst/>
          </a:prstGeom>
          <a:solidFill>
            <a:schemeClr val="bg1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8"/>
          <p:cNvSpPr/>
          <p:nvPr/>
        </p:nvSpPr>
        <p:spPr>
          <a:xfrm>
            <a:off x="3669286" y="2751398"/>
            <a:ext cx="506730" cy="436836"/>
          </a:xfrm>
          <a:prstGeom prst="triangle">
            <a:avLst/>
          </a:prstGeom>
          <a:solidFill>
            <a:srgbClr val="709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3362234" y="3313969"/>
            <a:ext cx="386379" cy="333085"/>
          </a:xfrm>
          <a:prstGeom prst="triangle">
            <a:avLst/>
          </a:prstGeom>
          <a:solidFill>
            <a:srgbClr val="FFC61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2386331" y="3072650"/>
            <a:ext cx="368658" cy="317809"/>
          </a:xfrm>
          <a:prstGeom prst="triangle">
            <a:avLst/>
          </a:prstGeom>
          <a:solidFill>
            <a:srgbClr val="709656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3761003" y="3513977"/>
            <a:ext cx="460605" cy="397074"/>
          </a:xfrm>
          <a:prstGeom prst="triangle">
            <a:avLst/>
          </a:prstGeom>
          <a:solidFill>
            <a:srgbClr val="A77452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8239036" y="3205475"/>
            <a:ext cx="810260" cy="698500"/>
          </a:xfrm>
          <a:prstGeom prst="triangle">
            <a:avLst/>
          </a:prstGeom>
          <a:solidFill>
            <a:srgbClr val="FFC617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13"/>
          <p:cNvSpPr/>
          <p:nvPr/>
        </p:nvSpPr>
        <p:spPr>
          <a:xfrm>
            <a:off x="8792114" y="3331224"/>
            <a:ext cx="312305" cy="269229"/>
          </a:xfrm>
          <a:prstGeom prst="triangle">
            <a:avLst/>
          </a:prstGeom>
          <a:solidFill>
            <a:srgbClr val="59595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>
            <a:off x="9408778" y="3071279"/>
            <a:ext cx="434594" cy="374650"/>
          </a:xfrm>
          <a:prstGeom prst="triangle">
            <a:avLst/>
          </a:prstGeom>
          <a:solidFill>
            <a:srgbClr val="70965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15"/>
          <p:cNvSpPr/>
          <p:nvPr/>
        </p:nvSpPr>
        <p:spPr>
          <a:xfrm>
            <a:off x="7990114" y="3038621"/>
            <a:ext cx="368658" cy="317809"/>
          </a:xfrm>
          <a:prstGeom prst="triangle">
            <a:avLst/>
          </a:prstGeom>
          <a:solidFill>
            <a:srgbClr val="A77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等腰三角形 16"/>
          <p:cNvSpPr/>
          <p:nvPr/>
        </p:nvSpPr>
        <p:spPr>
          <a:xfrm>
            <a:off x="8524380" y="2761540"/>
            <a:ext cx="291952" cy="251683"/>
          </a:xfrm>
          <a:prstGeom prst="triangle">
            <a:avLst/>
          </a:prstGeom>
          <a:solidFill>
            <a:srgbClr val="76717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等腰三角形 17"/>
          <p:cNvSpPr/>
          <p:nvPr/>
        </p:nvSpPr>
        <p:spPr>
          <a:xfrm>
            <a:off x="9237802" y="3574484"/>
            <a:ext cx="209360" cy="180483"/>
          </a:xfrm>
          <a:prstGeom prst="triangle">
            <a:avLst/>
          </a:prstGeom>
          <a:solidFill>
            <a:srgbClr val="A77452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等腰三角形 21"/>
          <p:cNvSpPr/>
          <p:nvPr/>
        </p:nvSpPr>
        <p:spPr>
          <a:xfrm flipH="1">
            <a:off x="3261783" y="3072649"/>
            <a:ext cx="192617" cy="186201"/>
          </a:xfrm>
          <a:prstGeom prst="triangle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8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020433"/>
            <a:ext cx="6096000" cy="3752571"/>
          </a:xfrm>
          <a:prstGeom prst="rect">
            <a:avLst/>
          </a:prstGeom>
          <a:solidFill>
            <a:schemeClr val="tx1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3" b="16355"/>
          <a:stretch/>
        </p:blipFill>
        <p:spPr>
          <a:xfrm>
            <a:off x="6097078" y="2020433"/>
            <a:ext cx="6096000" cy="37525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2030161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企业物流信息平台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92200" y="584200"/>
            <a:ext cx="3898901" cy="1107996"/>
            <a:chOff x="1092200" y="584200"/>
            <a:chExt cx="3898901" cy="1107996"/>
          </a:xfrm>
        </p:grpSpPr>
        <p:sp>
          <p:nvSpPr>
            <p:cNvPr id="14" name="文本框 13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 smtClean="0">
                  <a:solidFill>
                    <a:srgbClr val="6D9353"/>
                  </a:solidFill>
                  <a:latin typeface="Bauhaus 93" panose="04030905020B02020C02" pitchFamily="82" charset="0"/>
                </a:rPr>
                <a:t>01</a:t>
              </a:r>
              <a:endParaRPr lang="zh-CN" altLang="en-US" sz="6600" dirty="0">
                <a:solidFill>
                  <a:srgbClr val="6D9353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141537" y="783510"/>
              <a:ext cx="2849564" cy="523220"/>
            </a:xfrm>
            <a:prstGeom prst="rect">
              <a:avLst/>
            </a:prstGeom>
            <a:noFill/>
            <a:effectLst>
              <a:glow>
                <a:schemeClr val="accent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6D935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项目介绍</a:t>
              </a:r>
              <a:endParaRPr lang="zh-CN" altLang="en-US" sz="2800" dirty="0">
                <a:solidFill>
                  <a:srgbClr val="6D93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54236" y="1254725"/>
              <a:ext cx="124745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i="1" dirty="0" smtClean="0">
                  <a:solidFill>
                    <a:srgbClr val="767171"/>
                  </a:solidFill>
                  <a:latin typeface="Candara" panose="020E0502030303020204" pitchFamily="34" charset="0"/>
                  <a:ea typeface="Microsoft JhengHei" panose="020B0604030504040204" pitchFamily="34" charset="-120"/>
                </a:rPr>
                <a:t>Introduction</a:t>
              </a:r>
              <a:endParaRPr lang="zh-CN" altLang="en-US" sz="1600" i="1" dirty="0">
                <a:solidFill>
                  <a:srgbClr val="76717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17" name="TextBox 7"/>
          <p:cNvSpPr txBox="1"/>
          <p:nvPr/>
        </p:nvSpPr>
        <p:spPr>
          <a:xfrm>
            <a:off x="-1077" y="2614936"/>
            <a:ext cx="60970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整的功能实现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接近真实的物流管理系统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期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初建账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真正从“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码架构优良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便于维护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894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23" y="1587500"/>
            <a:ext cx="3657600" cy="3632200"/>
          </a:xfrm>
          <a:prstGeom prst="ellipse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679394" y="2896783"/>
            <a:ext cx="3048000" cy="1261221"/>
            <a:chOff x="4746172" y="2848243"/>
            <a:chExt cx="3048000" cy="1261221"/>
          </a:xfrm>
        </p:grpSpPr>
        <p:sp>
          <p:nvSpPr>
            <p:cNvPr id="7" name="文本框 6"/>
            <p:cNvSpPr txBox="1"/>
            <p:nvPr/>
          </p:nvSpPr>
          <p:spPr>
            <a:xfrm>
              <a:off x="4746172" y="2848243"/>
              <a:ext cx="30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C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Part Two</a:t>
              </a:r>
              <a:endParaRPr lang="zh-CN" altLang="en-US" sz="4800" b="1" dirty="0">
                <a:solidFill>
                  <a:srgbClr val="FFC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117194" y="3647799"/>
              <a:ext cx="1994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FFC000">
                      <a:lumMod val="60000"/>
                      <a:lumOff val="4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JhengHei Light" panose="020B0304030504040204" pitchFamily="34" charset="-122"/>
                </a:rPr>
                <a:t>团 队 成 员</a:t>
              </a:r>
              <a:endParaRPr lang="zh-CN" altLang="en-US" sz="2400" b="1" dirty="0">
                <a:solidFill>
                  <a:srgbClr val="FFC00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endParaRPr>
            </a:p>
          </p:txBody>
        </p:sp>
      </p:grpSp>
      <p:sp>
        <p:nvSpPr>
          <p:cNvPr id="4" name="等腰三角形 3"/>
          <p:cNvSpPr/>
          <p:nvPr/>
        </p:nvSpPr>
        <p:spPr>
          <a:xfrm>
            <a:off x="2758789" y="3137630"/>
            <a:ext cx="695611" cy="599665"/>
          </a:xfrm>
          <a:prstGeom prst="triangle">
            <a:avLst/>
          </a:prstGeom>
          <a:solidFill>
            <a:schemeClr val="bg1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8"/>
          <p:cNvSpPr/>
          <p:nvPr/>
        </p:nvSpPr>
        <p:spPr>
          <a:xfrm>
            <a:off x="3669286" y="2751398"/>
            <a:ext cx="506730" cy="436836"/>
          </a:xfrm>
          <a:prstGeom prst="triangle">
            <a:avLst/>
          </a:prstGeom>
          <a:solidFill>
            <a:srgbClr val="709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3362234" y="3313969"/>
            <a:ext cx="386379" cy="333085"/>
          </a:xfrm>
          <a:prstGeom prst="triangle">
            <a:avLst/>
          </a:prstGeom>
          <a:solidFill>
            <a:srgbClr val="FFC61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2386331" y="3072650"/>
            <a:ext cx="368658" cy="317809"/>
          </a:xfrm>
          <a:prstGeom prst="triangle">
            <a:avLst/>
          </a:prstGeom>
          <a:solidFill>
            <a:srgbClr val="709656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3761003" y="3513977"/>
            <a:ext cx="460605" cy="397074"/>
          </a:xfrm>
          <a:prstGeom prst="triangle">
            <a:avLst/>
          </a:prstGeom>
          <a:solidFill>
            <a:srgbClr val="A77452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8239036" y="3205475"/>
            <a:ext cx="810260" cy="698500"/>
          </a:xfrm>
          <a:prstGeom prst="triangle">
            <a:avLst/>
          </a:prstGeom>
          <a:solidFill>
            <a:srgbClr val="FFC617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13"/>
          <p:cNvSpPr/>
          <p:nvPr/>
        </p:nvSpPr>
        <p:spPr>
          <a:xfrm>
            <a:off x="8792114" y="3331224"/>
            <a:ext cx="312305" cy="269229"/>
          </a:xfrm>
          <a:prstGeom prst="triangle">
            <a:avLst/>
          </a:prstGeom>
          <a:solidFill>
            <a:srgbClr val="59595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>
            <a:off x="9408778" y="3071279"/>
            <a:ext cx="434594" cy="374650"/>
          </a:xfrm>
          <a:prstGeom prst="triangle">
            <a:avLst/>
          </a:prstGeom>
          <a:solidFill>
            <a:srgbClr val="70965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15"/>
          <p:cNvSpPr/>
          <p:nvPr/>
        </p:nvSpPr>
        <p:spPr>
          <a:xfrm>
            <a:off x="7990114" y="3038621"/>
            <a:ext cx="368658" cy="317809"/>
          </a:xfrm>
          <a:prstGeom prst="triangle">
            <a:avLst/>
          </a:prstGeom>
          <a:solidFill>
            <a:srgbClr val="A77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等腰三角形 16"/>
          <p:cNvSpPr/>
          <p:nvPr/>
        </p:nvSpPr>
        <p:spPr>
          <a:xfrm>
            <a:off x="8524380" y="2761540"/>
            <a:ext cx="291952" cy="251683"/>
          </a:xfrm>
          <a:prstGeom prst="triangle">
            <a:avLst/>
          </a:prstGeom>
          <a:solidFill>
            <a:srgbClr val="76717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等腰三角形 17"/>
          <p:cNvSpPr/>
          <p:nvPr/>
        </p:nvSpPr>
        <p:spPr>
          <a:xfrm>
            <a:off x="9237802" y="3574484"/>
            <a:ext cx="209360" cy="180483"/>
          </a:xfrm>
          <a:prstGeom prst="triangle">
            <a:avLst/>
          </a:prstGeom>
          <a:solidFill>
            <a:srgbClr val="A77452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等腰三角形 21"/>
          <p:cNvSpPr/>
          <p:nvPr/>
        </p:nvSpPr>
        <p:spPr>
          <a:xfrm flipH="1">
            <a:off x="3261783" y="3072649"/>
            <a:ext cx="192617" cy="186201"/>
          </a:xfrm>
          <a:prstGeom prst="triangle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61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92200" y="584200"/>
            <a:ext cx="3919683" cy="1107996"/>
            <a:chOff x="1092200" y="584200"/>
            <a:chExt cx="3919683" cy="1107996"/>
          </a:xfrm>
        </p:grpSpPr>
        <p:sp>
          <p:nvSpPr>
            <p:cNvPr id="4" name="文本框 3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FFC617"/>
                  </a:solidFill>
                  <a:latin typeface="Bauhaus 93" panose="04030905020B02020C02" pitchFamily="82" charset="0"/>
                </a:rPr>
                <a:t>02</a:t>
              </a:r>
              <a:endParaRPr lang="zh-CN" altLang="en-US" sz="6600" dirty="0">
                <a:solidFill>
                  <a:srgbClr val="FFC617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162319" y="783510"/>
              <a:ext cx="2849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FFC617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团队介绍</a:t>
              </a:r>
              <a:endParaRPr lang="zh-CN" altLang="en-US" sz="2800" dirty="0">
                <a:solidFill>
                  <a:srgbClr val="FFC61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203883" y="1191685"/>
              <a:ext cx="8739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Member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92200" y="1725935"/>
            <a:ext cx="9634940" cy="4908402"/>
            <a:chOff x="1092200" y="1725935"/>
            <a:chExt cx="9634940" cy="4908402"/>
          </a:xfrm>
          <a:blipFill>
            <a:blip r:embed="rId2"/>
            <a:stretch>
              <a:fillRect/>
            </a:stretch>
          </a:blipFill>
        </p:grpSpPr>
        <p:grpSp>
          <p:nvGrpSpPr>
            <p:cNvPr id="17" name="组合 16"/>
            <p:cNvGrpSpPr/>
            <p:nvPr/>
          </p:nvGrpSpPr>
          <p:grpSpPr>
            <a:xfrm>
              <a:off x="1092200" y="1725935"/>
              <a:ext cx="9634940" cy="4908402"/>
              <a:chOff x="1092200" y="1725935"/>
              <a:chExt cx="9634940" cy="4908402"/>
            </a:xfrm>
            <a:grpFill/>
          </p:grpSpPr>
          <p:sp>
            <p:nvSpPr>
              <p:cNvPr id="11" name="矩形 10"/>
              <p:cNvSpPr/>
              <p:nvPr/>
            </p:nvSpPr>
            <p:spPr>
              <a:xfrm>
                <a:off x="1092200" y="1725935"/>
                <a:ext cx="3207224" cy="490840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665243" y="1725936"/>
                <a:ext cx="3359641" cy="15202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4665243" y="3420033"/>
                <a:ext cx="3359641" cy="15202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665243" y="5114132"/>
                <a:ext cx="6061897" cy="15202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8338782" y="1725935"/>
              <a:ext cx="2388358" cy="32143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092200" y="1734592"/>
            <a:ext cx="3207224" cy="4908402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665243" y="1734593"/>
            <a:ext cx="3359641" cy="1520205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65243" y="3428690"/>
            <a:ext cx="3359641" cy="1520205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665243" y="5122789"/>
            <a:ext cx="6061897" cy="1520205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338782" y="1734592"/>
            <a:ext cx="2388358" cy="3214303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92200" y="1735060"/>
            <a:ext cx="3207224" cy="70788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程翔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73329" y="1737370"/>
            <a:ext cx="677108" cy="1508769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吴家荣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73329" y="3420031"/>
            <a:ext cx="677108" cy="1508769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孟鑫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665243" y="5125568"/>
            <a:ext cx="677108" cy="1508769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王嘉琛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646388" y="5355318"/>
            <a:ext cx="4261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数据层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298812" y="2654904"/>
            <a:ext cx="279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逻辑层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358523" y="3609052"/>
            <a:ext cx="2666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展示层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342351" y="1913536"/>
            <a:ext cx="2666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展示层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432008" y="1990480"/>
            <a:ext cx="2201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spc="400" dirty="0" smtClean="0">
                <a:solidFill>
                  <a:srgbClr val="FFC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2333</a:t>
            </a:r>
            <a:endParaRPr lang="zh-CN" altLang="en-US" sz="5400" spc="400" dirty="0">
              <a:solidFill>
                <a:srgbClr val="FFC000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368494" y="2990754"/>
            <a:ext cx="232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企业物流管理</a:t>
            </a:r>
            <a:r>
              <a:rPr lang="zh-CN" altLang="zh-CN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640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32" grpId="0"/>
      <p:bldP spid="33" grpId="0"/>
      <p:bldP spid="35" grpId="0"/>
      <p:bldP spid="36" grpId="0"/>
      <p:bldP spid="31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23" y="1587500"/>
            <a:ext cx="3657600" cy="3632200"/>
          </a:xfrm>
          <a:prstGeom prst="ellipse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83836" y="2896783"/>
            <a:ext cx="3430078" cy="1261221"/>
            <a:chOff x="4550614" y="2848243"/>
            <a:chExt cx="3430078" cy="1261221"/>
          </a:xfrm>
        </p:grpSpPr>
        <p:sp>
          <p:nvSpPr>
            <p:cNvPr id="7" name="文本框 6"/>
            <p:cNvSpPr txBox="1"/>
            <p:nvPr/>
          </p:nvSpPr>
          <p:spPr>
            <a:xfrm>
              <a:off x="4550614" y="2848243"/>
              <a:ext cx="34300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A7745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Part Three</a:t>
              </a:r>
              <a:endParaRPr lang="zh-CN" altLang="en-US" sz="4800" b="1" dirty="0">
                <a:solidFill>
                  <a:srgbClr val="A7745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117194" y="3647799"/>
              <a:ext cx="1994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ED7D31">
                      <a:lumMod val="60000"/>
                      <a:lumOff val="4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JhengHei Light" panose="020B0304030504040204" pitchFamily="34" charset="-122"/>
                </a:rPr>
                <a:t>分 层 说 明</a:t>
              </a:r>
              <a:endParaRPr lang="zh-CN" altLang="en-US" sz="2400" b="1" dirty="0">
                <a:solidFill>
                  <a:srgbClr val="ED7D31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endParaRPr>
            </a:p>
          </p:txBody>
        </p:sp>
      </p:grpSp>
      <p:sp>
        <p:nvSpPr>
          <p:cNvPr id="4" name="等腰三角形 3"/>
          <p:cNvSpPr/>
          <p:nvPr/>
        </p:nvSpPr>
        <p:spPr>
          <a:xfrm>
            <a:off x="2758789" y="3137630"/>
            <a:ext cx="695611" cy="599665"/>
          </a:xfrm>
          <a:prstGeom prst="triangle">
            <a:avLst/>
          </a:prstGeom>
          <a:solidFill>
            <a:schemeClr val="bg1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8"/>
          <p:cNvSpPr/>
          <p:nvPr/>
        </p:nvSpPr>
        <p:spPr>
          <a:xfrm>
            <a:off x="3669286" y="2751398"/>
            <a:ext cx="506730" cy="436836"/>
          </a:xfrm>
          <a:prstGeom prst="triangle">
            <a:avLst/>
          </a:prstGeom>
          <a:solidFill>
            <a:srgbClr val="709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3362234" y="3313969"/>
            <a:ext cx="386379" cy="333085"/>
          </a:xfrm>
          <a:prstGeom prst="triangle">
            <a:avLst/>
          </a:prstGeom>
          <a:solidFill>
            <a:srgbClr val="FFC61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2386331" y="3072650"/>
            <a:ext cx="368658" cy="317809"/>
          </a:xfrm>
          <a:prstGeom prst="triangle">
            <a:avLst/>
          </a:prstGeom>
          <a:solidFill>
            <a:srgbClr val="709656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3761003" y="3513977"/>
            <a:ext cx="460605" cy="397074"/>
          </a:xfrm>
          <a:prstGeom prst="triangle">
            <a:avLst/>
          </a:prstGeom>
          <a:solidFill>
            <a:srgbClr val="A77452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8239036" y="3205475"/>
            <a:ext cx="810260" cy="698500"/>
          </a:xfrm>
          <a:prstGeom prst="triangle">
            <a:avLst/>
          </a:prstGeom>
          <a:solidFill>
            <a:srgbClr val="FFC617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13"/>
          <p:cNvSpPr/>
          <p:nvPr/>
        </p:nvSpPr>
        <p:spPr>
          <a:xfrm>
            <a:off x="8792114" y="3331224"/>
            <a:ext cx="312305" cy="269229"/>
          </a:xfrm>
          <a:prstGeom prst="triangle">
            <a:avLst/>
          </a:prstGeom>
          <a:solidFill>
            <a:srgbClr val="59595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>
            <a:off x="9408778" y="3071279"/>
            <a:ext cx="434594" cy="374650"/>
          </a:xfrm>
          <a:prstGeom prst="triangle">
            <a:avLst/>
          </a:prstGeom>
          <a:solidFill>
            <a:srgbClr val="70965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15"/>
          <p:cNvSpPr/>
          <p:nvPr/>
        </p:nvSpPr>
        <p:spPr>
          <a:xfrm>
            <a:off x="7990114" y="3038621"/>
            <a:ext cx="368658" cy="317809"/>
          </a:xfrm>
          <a:prstGeom prst="triangle">
            <a:avLst/>
          </a:prstGeom>
          <a:solidFill>
            <a:srgbClr val="A77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等腰三角形 16"/>
          <p:cNvSpPr/>
          <p:nvPr/>
        </p:nvSpPr>
        <p:spPr>
          <a:xfrm>
            <a:off x="8524380" y="2761540"/>
            <a:ext cx="291952" cy="251683"/>
          </a:xfrm>
          <a:prstGeom prst="triangle">
            <a:avLst/>
          </a:prstGeom>
          <a:solidFill>
            <a:srgbClr val="76717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等腰三角形 17"/>
          <p:cNvSpPr/>
          <p:nvPr/>
        </p:nvSpPr>
        <p:spPr>
          <a:xfrm>
            <a:off x="9237802" y="3574484"/>
            <a:ext cx="209360" cy="180483"/>
          </a:xfrm>
          <a:prstGeom prst="triangle">
            <a:avLst/>
          </a:prstGeom>
          <a:solidFill>
            <a:srgbClr val="A77452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等腰三角形 21"/>
          <p:cNvSpPr/>
          <p:nvPr/>
        </p:nvSpPr>
        <p:spPr>
          <a:xfrm flipH="1">
            <a:off x="3261783" y="3072649"/>
            <a:ext cx="192617" cy="186201"/>
          </a:xfrm>
          <a:prstGeom prst="triangle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74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图示 26"/>
          <p:cNvGraphicFramePr/>
          <p:nvPr>
            <p:extLst>
              <p:ext uri="{D42A27DB-BD31-4B8C-83A1-F6EECF244321}">
                <p14:modId xmlns:p14="http://schemas.microsoft.com/office/powerpoint/2010/main" val="782794752"/>
              </p:ext>
            </p:extLst>
          </p:nvPr>
        </p:nvGraphicFramePr>
        <p:xfrm>
          <a:off x="5572919" y="1568849"/>
          <a:ext cx="6108702" cy="4410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1289447" y="3467469"/>
            <a:ext cx="888205" cy="888205"/>
            <a:chOff x="1289447" y="3467469"/>
            <a:chExt cx="888205" cy="888205"/>
          </a:xfrm>
        </p:grpSpPr>
        <p:sp>
          <p:nvSpPr>
            <p:cNvPr id="33" name="椭圆 32"/>
            <p:cNvSpPr>
              <a:spLocks/>
            </p:cNvSpPr>
            <p:nvPr/>
          </p:nvSpPr>
          <p:spPr>
            <a:xfrm>
              <a:off x="1289447" y="3467469"/>
              <a:ext cx="888205" cy="888205"/>
            </a:xfrm>
            <a:prstGeom prst="ellipse">
              <a:avLst/>
            </a:prstGeom>
            <a:solidFill>
              <a:srgbClr val="A77452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8" name="组合 37"/>
            <p:cNvGrpSpPr>
              <a:grpSpLocks/>
            </p:cNvGrpSpPr>
            <p:nvPr/>
          </p:nvGrpSpPr>
          <p:grpSpPr>
            <a:xfrm>
              <a:off x="1462656" y="3648418"/>
              <a:ext cx="541786" cy="526306"/>
              <a:chOff x="5133349" y="1837627"/>
              <a:chExt cx="760322" cy="696963"/>
            </a:xfrm>
            <a:solidFill>
              <a:schemeClr val="bg1"/>
            </a:solidFill>
          </p:grpSpPr>
          <p:sp>
            <p:nvSpPr>
              <p:cNvPr id="39" name="Freeform 72"/>
              <p:cNvSpPr>
                <a:spLocks/>
              </p:cNvSpPr>
              <p:nvPr/>
            </p:nvSpPr>
            <p:spPr bwMode="auto">
              <a:xfrm>
                <a:off x="5460710" y="1837627"/>
                <a:ext cx="18481" cy="87121"/>
              </a:xfrm>
              <a:custGeom>
                <a:avLst/>
                <a:gdLst>
                  <a:gd name="T0" fmla="*/ 1 w 2"/>
                  <a:gd name="T1" fmla="*/ 10 h 10"/>
                  <a:gd name="T2" fmla="*/ 2 w 2"/>
                  <a:gd name="T3" fmla="*/ 9 h 10"/>
                  <a:gd name="T4" fmla="*/ 2 w 2"/>
                  <a:gd name="T5" fmla="*/ 1 h 10"/>
                  <a:gd name="T6" fmla="*/ 1 w 2"/>
                  <a:gd name="T7" fmla="*/ 0 h 10"/>
                  <a:gd name="T8" fmla="*/ 0 w 2"/>
                  <a:gd name="T9" fmla="*/ 1 h 10"/>
                  <a:gd name="T10" fmla="*/ 0 w 2"/>
                  <a:gd name="T11" fmla="*/ 9 h 10"/>
                  <a:gd name="T12" fmla="*/ 1 w 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0">
                    <a:moveTo>
                      <a:pt x="1" y="10"/>
                    </a:moveTo>
                    <a:cubicBezTo>
                      <a:pt x="2" y="10"/>
                      <a:pt x="2" y="9"/>
                      <a:pt x="2" y="9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1" y="1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3"/>
              <p:cNvSpPr>
                <a:spLocks/>
              </p:cNvSpPr>
              <p:nvPr/>
            </p:nvSpPr>
            <p:spPr bwMode="auto">
              <a:xfrm>
                <a:off x="5320789" y="1871948"/>
                <a:ext cx="52800" cy="79201"/>
              </a:xfrm>
              <a:custGeom>
                <a:avLst/>
                <a:gdLst>
                  <a:gd name="T0" fmla="*/ 4 w 6"/>
                  <a:gd name="T1" fmla="*/ 9 h 9"/>
                  <a:gd name="T2" fmla="*/ 5 w 6"/>
                  <a:gd name="T3" fmla="*/ 9 h 9"/>
                  <a:gd name="T4" fmla="*/ 5 w 6"/>
                  <a:gd name="T5" fmla="*/ 9 h 9"/>
                  <a:gd name="T6" fmla="*/ 6 w 6"/>
                  <a:gd name="T7" fmla="*/ 7 h 9"/>
                  <a:gd name="T8" fmla="*/ 2 w 6"/>
                  <a:gd name="T9" fmla="*/ 1 h 9"/>
                  <a:gd name="T10" fmla="*/ 0 w 6"/>
                  <a:gd name="T11" fmla="*/ 0 h 9"/>
                  <a:gd name="T12" fmla="*/ 0 w 6"/>
                  <a:gd name="T13" fmla="*/ 2 h 9"/>
                  <a:gd name="T14" fmla="*/ 4 w 6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9">
                    <a:moveTo>
                      <a:pt x="4" y="9"/>
                    </a:moveTo>
                    <a:cubicBezTo>
                      <a:pt x="4" y="9"/>
                      <a:pt x="4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6" y="8"/>
                      <a:pt x="6" y="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lnTo>
                      <a:pt x="4" y="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4"/>
              <p:cNvSpPr>
                <a:spLocks/>
              </p:cNvSpPr>
              <p:nvPr/>
            </p:nvSpPr>
            <p:spPr bwMode="auto">
              <a:xfrm>
                <a:off x="5212550" y="1977548"/>
                <a:ext cx="81841" cy="52800"/>
              </a:xfrm>
              <a:custGeom>
                <a:avLst/>
                <a:gdLst>
                  <a:gd name="T0" fmla="*/ 0 w 9"/>
                  <a:gd name="T1" fmla="*/ 2 h 6"/>
                  <a:gd name="T2" fmla="*/ 7 w 9"/>
                  <a:gd name="T3" fmla="*/ 6 h 6"/>
                  <a:gd name="T4" fmla="*/ 8 w 9"/>
                  <a:gd name="T5" fmla="*/ 6 h 6"/>
                  <a:gd name="T6" fmla="*/ 9 w 9"/>
                  <a:gd name="T7" fmla="*/ 6 h 6"/>
                  <a:gd name="T8" fmla="*/ 8 w 9"/>
                  <a:gd name="T9" fmla="*/ 4 h 6"/>
                  <a:gd name="T10" fmla="*/ 2 w 9"/>
                  <a:gd name="T11" fmla="*/ 0 h 6"/>
                  <a:gd name="T12" fmla="*/ 0 w 9"/>
                  <a:gd name="T13" fmla="*/ 1 h 6"/>
                  <a:gd name="T14" fmla="*/ 0 w 9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6">
                    <a:moveTo>
                      <a:pt x="0" y="2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8" y="6"/>
                      <a:pt x="8" y="6"/>
                      <a:pt x="9" y="6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5"/>
              <p:cNvSpPr>
                <a:spLocks/>
              </p:cNvSpPr>
              <p:nvPr/>
            </p:nvSpPr>
            <p:spPr bwMode="auto">
              <a:xfrm>
                <a:off x="5170309" y="2128027"/>
                <a:ext cx="87121" cy="18481"/>
              </a:xfrm>
              <a:custGeom>
                <a:avLst/>
                <a:gdLst>
                  <a:gd name="T0" fmla="*/ 2 w 10"/>
                  <a:gd name="T1" fmla="*/ 2 h 2"/>
                  <a:gd name="T2" fmla="*/ 9 w 10"/>
                  <a:gd name="T3" fmla="*/ 2 h 2"/>
                  <a:gd name="T4" fmla="*/ 10 w 10"/>
                  <a:gd name="T5" fmla="*/ 1 h 2"/>
                  <a:gd name="T6" fmla="*/ 9 w 10"/>
                  <a:gd name="T7" fmla="*/ 0 h 2"/>
                  <a:gd name="T8" fmla="*/ 2 w 10"/>
                  <a:gd name="T9" fmla="*/ 0 h 2"/>
                  <a:gd name="T10" fmla="*/ 0 w 10"/>
                  <a:gd name="T11" fmla="*/ 1 h 2"/>
                  <a:gd name="T12" fmla="*/ 2 w 10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">
                    <a:moveTo>
                      <a:pt x="2" y="2"/>
                    </a:moveTo>
                    <a:cubicBezTo>
                      <a:pt x="9" y="2"/>
                      <a:pt x="9" y="2"/>
                      <a:pt x="9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6"/>
              <p:cNvSpPr>
                <a:spLocks/>
              </p:cNvSpPr>
              <p:nvPr/>
            </p:nvSpPr>
            <p:spPr bwMode="auto">
              <a:xfrm>
                <a:off x="5656070" y="1977548"/>
                <a:ext cx="79201" cy="52800"/>
              </a:xfrm>
              <a:custGeom>
                <a:avLst/>
                <a:gdLst>
                  <a:gd name="T0" fmla="*/ 1 w 9"/>
                  <a:gd name="T1" fmla="*/ 6 h 6"/>
                  <a:gd name="T2" fmla="*/ 2 w 9"/>
                  <a:gd name="T3" fmla="*/ 6 h 6"/>
                  <a:gd name="T4" fmla="*/ 8 w 9"/>
                  <a:gd name="T5" fmla="*/ 2 h 6"/>
                  <a:gd name="T6" fmla="*/ 9 w 9"/>
                  <a:gd name="T7" fmla="*/ 1 h 6"/>
                  <a:gd name="T8" fmla="*/ 7 w 9"/>
                  <a:gd name="T9" fmla="*/ 0 h 6"/>
                  <a:gd name="T10" fmla="*/ 0 w 9"/>
                  <a:gd name="T11" fmla="*/ 4 h 6"/>
                  <a:gd name="T12" fmla="*/ 0 w 9"/>
                  <a:gd name="T13" fmla="*/ 6 h 6"/>
                  <a:gd name="T14" fmla="*/ 1 w 9"/>
                  <a:gd name="T1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6">
                    <a:moveTo>
                      <a:pt x="1" y="6"/>
                    </a:moveTo>
                    <a:cubicBezTo>
                      <a:pt x="1" y="6"/>
                      <a:pt x="1" y="6"/>
                      <a:pt x="2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9" y="1"/>
                      <a:pt x="9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6"/>
                      <a:pt x="1" y="6"/>
                      <a:pt x="1" y="6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77"/>
              <p:cNvSpPr>
                <a:spLocks/>
              </p:cNvSpPr>
              <p:nvPr/>
            </p:nvSpPr>
            <p:spPr bwMode="auto">
              <a:xfrm>
                <a:off x="5566310" y="1871948"/>
                <a:ext cx="63360" cy="79201"/>
              </a:xfrm>
              <a:custGeom>
                <a:avLst/>
                <a:gdLst>
                  <a:gd name="T0" fmla="*/ 1 w 7"/>
                  <a:gd name="T1" fmla="*/ 9 h 9"/>
                  <a:gd name="T2" fmla="*/ 2 w 7"/>
                  <a:gd name="T3" fmla="*/ 9 h 9"/>
                  <a:gd name="T4" fmla="*/ 3 w 7"/>
                  <a:gd name="T5" fmla="*/ 9 h 9"/>
                  <a:gd name="T6" fmla="*/ 7 w 7"/>
                  <a:gd name="T7" fmla="*/ 2 h 9"/>
                  <a:gd name="T8" fmla="*/ 6 w 7"/>
                  <a:gd name="T9" fmla="*/ 0 h 9"/>
                  <a:gd name="T10" fmla="*/ 5 w 7"/>
                  <a:gd name="T11" fmla="*/ 1 h 9"/>
                  <a:gd name="T12" fmla="*/ 1 w 7"/>
                  <a:gd name="T13" fmla="*/ 7 h 9"/>
                  <a:gd name="T14" fmla="*/ 1 w 7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1" y="9"/>
                    </a:moveTo>
                    <a:cubicBezTo>
                      <a:pt x="1" y="9"/>
                      <a:pt x="2" y="9"/>
                      <a:pt x="2" y="9"/>
                    </a:cubicBezTo>
                    <a:cubicBezTo>
                      <a:pt x="2" y="9"/>
                      <a:pt x="3" y="9"/>
                      <a:pt x="3" y="9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6" y="0"/>
                    </a:cubicBezTo>
                    <a:cubicBezTo>
                      <a:pt x="6" y="0"/>
                      <a:pt x="5" y="0"/>
                      <a:pt x="5" y="1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8"/>
                      <a:pt x="1" y="9"/>
                      <a:pt x="1" y="9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78"/>
              <p:cNvSpPr>
                <a:spLocks noEditPoints="1"/>
              </p:cNvSpPr>
              <p:nvPr/>
            </p:nvSpPr>
            <p:spPr bwMode="auto">
              <a:xfrm>
                <a:off x="5133349" y="1951148"/>
                <a:ext cx="760322" cy="583442"/>
              </a:xfrm>
              <a:custGeom>
                <a:avLst/>
                <a:gdLst>
                  <a:gd name="T0" fmla="*/ 60 w 86"/>
                  <a:gd name="T1" fmla="*/ 14 h 66"/>
                  <a:gd name="T2" fmla="*/ 57 w 86"/>
                  <a:gd name="T3" fmla="*/ 14 h 66"/>
                  <a:gd name="T4" fmla="*/ 38 w 86"/>
                  <a:gd name="T5" fmla="*/ 0 h 66"/>
                  <a:gd name="T6" fmla="*/ 18 w 86"/>
                  <a:gd name="T7" fmla="*/ 21 h 66"/>
                  <a:gd name="T8" fmla="*/ 0 w 86"/>
                  <a:gd name="T9" fmla="*/ 43 h 66"/>
                  <a:gd name="T10" fmla="*/ 23 w 86"/>
                  <a:gd name="T11" fmla="*/ 66 h 66"/>
                  <a:gd name="T12" fmla="*/ 60 w 86"/>
                  <a:gd name="T13" fmla="*/ 66 h 66"/>
                  <a:gd name="T14" fmla="*/ 86 w 86"/>
                  <a:gd name="T15" fmla="*/ 40 h 66"/>
                  <a:gd name="T16" fmla="*/ 60 w 86"/>
                  <a:gd name="T17" fmla="*/ 14 h 66"/>
                  <a:gd name="T18" fmla="*/ 38 w 86"/>
                  <a:gd name="T19" fmla="*/ 5 h 66"/>
                  <a:gd name="T20" fmla="*/ 53 w 86"/>
                  <a:gd name="T21" fmla="*/ 15 h 66"/>
                  <a:gd name="T22" fmla="*/ 51 w 86"/>
                  <a:gd name="T23" fmla="*/ 15 h 66"/>
                  <a:gd name="T24" fmla="*/ 50 w 86"/>
                  <a:gd name="T25" fmla="*/ 16 h 66"/>
                  <a:gd name="T26" fmla="*/ 49 w 86"/>
                  <a:gd name="T27" fmla="*/ 16 h 66"/>
                  <a:gd name="T28" fmla="*/ 48 w 86"/>
                  <a:gd name="T29" fmla="*/ 17 h 66"/>
                  <a:gd name="T30" fmla="*/ 45 w 86"/>
                  <a:gd name="T31" fmla="*/ 18 h 66"/>
                  <a:gd name="T32" fmla="*/ 44 w 86"/>
                  <a:gd name="T33" fmla="*/ 19 h 66"/>
                  <a:gd name="T34" fmla="*/ 43 w 86"/>
                  <a:gd name="T35" fmla="*/ 20 h 66"/>
                  <a:gd name="T36" fmla="*/ 42 w 86"/>
                  <a:gd name="T37" fmla="*/ 21 h 66"/>
                  <a:gd name="T38" fmla="*/ 41 w 86"/>
                  <a:gd name="T39" fmla="*/ 22 h 66"/>
                  <a:gd name="T40" fmla="*/ 40 w 86"/>
                  <a:gd name="T41" fmla="*/ 23 h 66"/>
                  <a:gd name="T42" fmla="*/ 38 w 86"/>
                  <a:gd name="T43" fmla="*/ 25 h 66"/>
                  <a:gd name="T44" fmla="*/ 23 w 86"/>
                  <a:gd name="T45" fmla="*/ 20 h 66"/>
                  <a:gd name="T46" fmla="*/ 23 w 86"/>
                  <a:gd name="T47" fmla="*/ 20 h 66"/>
                  <a:gd name="T48" fmla="*/ 38 w 86"/>
                  <a:gd name="T49" fmla="*/ 5 h 66"/>
                  <a:gd name="T50" fmla="*/ 60 w 86"/>
                  <a:gd name="T51" fmla="*/ 61 h 66"/>
                  <a:gd name="T52" fmla="*/ 23 w 86"/>
                  <a:gd name="T53" fmla="*/ 61 h 66"/>
                  <a:gd name="T54" fmla="*/ 5 w 86"/>
                  <a:gd name="T55" fmla="*/ 43 h 66"/>
                  <a:gd name="T56" fmla="*/ 23 w 86"/>
                  <a:gd name="T57" fmla="*/ 25 h 66"/>
                  <a:gd name="T58" fmla="*/ 36 w 86"/>
                  <a:gd name="T59" fmla="*/ 30 h 66"/>
                  <a:gd name="T60" fmla="*/ 34 w 86"/>
                  <a:gd name="T61" fmla="*/ 40 h 66"/>
                  <a:gd name="T62" fmla="*/ 36 w 86"/>
                  <a:gd name="T63" fmla="*/ 42 h 66"/>
                  <a:gd name="T64" fmla="*/ 39 w 86"/>
                  <a:gd name="T65" fmla="*/ 40 h 66"/>
                  <a:gd name="T66" fmla="*/ 41 w 86"/>
                  <a:gd name="T67" fmla="*/ 30 h 66"/>
                  <a:gd name="T68" fmla="*/ 42 w 86"/>
                  <a:gd name="T69" fmla="*/ 28 h 66"/>
                  <a:gd name="T70" fmla="*/ 43 w 86"/>
                  <a:gd name="T71" fmla="*/ 27 h 66"/>
                  <a:gd name="T72" fmla="*/ 44 w 86"/>
                  <a:gd name="T73" fmla="*/ 26 h 66"/>
                  <a:gd name="T74" fmla="*/ 45 w 86"/>
                  <a:gd name="T75" fmla="*/ 25 h 66"/>
                  <a:gd name="T76" fmla="*/ 46 w 86"/>
                  <a:gd name="T77" fmla="*/ 23 h 66"/>
                  <a:gd name="T78" fmla="*/ 47 w 86"/>
                  <a:gd name="T79" fmla="*/ 23 h 66"/>
                  <a:gd name="T80" fmla="*/ 49 w 86"/>
                  <a:gd name="T81" fmla="*/ 22 h 66"/>
                  <a:gd name="T82" fmla="*/ 49 w 86"/>
                  <a:gd name="T83" fmla="*/ 21 h 66"/>
                  <a:gd name="T84" fmla="*/ 51 w 86"/>
                  <a:gd name="T85" fmla="*/ 21 h 66"/>
                  <a:gd name="T86" fmla="*/ 52 w 86"/>
                  <a:gd name="T87" fmla="*/ 20 h 66"/>
                  <a:gd name="T88" fmla="*/ 54 w 86"/>
                  <a:gd name="T89" fmla="*/ 19 h 66"/>
                  <a:gd name="T90" fmla="*/ 55 w 86"/>
                  <a:gd name="T91" fmla="*/ 19 h 66"/>
                  <a:gd name="T92" fmla="*/ 57 w 86"/>
                  <a:gd name="T93" fmla="*/ 19 h 66"/>
                  <a:gd name="T94" fmla="*/ 57 w 86"/>
                  <a:gd name="T95" fmla="*/ 19 h 66"/>
                  <a:gd name="T96" fmla="*/ 60 w 86"/>
                  <a:gd name="T97" fmla="*/ 18 h 66"/>
                  <a:gd name="T98" fmla="*/ 82 w 86"/>
                  <a:gd name="T99" fmla="*/ 40 h 66"/>
                  <a:gd name="T100" fmla="*/ 60 w 86"/>
                  <a:gd name="T101" fmla="*/ 6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" h="66">
                    <a:moveTo>
                      <a:pt x="60" y="14"/>
                    </a:moveTo>
                    <a:cubicBezTo>
                      <a:pt x="59" y="14"/>
                      <a:pt x="58" y="14"/>
                      <a:pt x="57" y="14"/>
                    </a:cubicBezTo>
                    <a:cubicBezTo>
                      <a:pt x="55" y="6"/>
                      <a:pt x="47" y="0"/>
                      <a:pt x="38" y="0"/>
                    </a:cubicBezTo>
                    <a:cubicBezTo>
                      <a:pt x="27" y="0"/>
                      <a:pt x="18" y="9"/>
                      <a:pt x="18" y="21"/>
                    </a:cubicBezTo>
                    <a:cubicBezTo>
                      <a:pt x="8" y="23"/>
                      <a:pt x="0" y="32"/>
                      <a:pt x="0" y="43"/>
                    </a:cubicBezTo>
                    <a:cubicBezTo>
                      <a:pt x="0" y="56"/>
                      <a:pt x="11" y="66"/>
                      <a:pt x="23" y="66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75" y="66"/>
                      <a:pt x="86" y="54"/>
                      <a:pt x="86" y="40"/>
                    </a:cubicBezTo>
                    <a:cubicBezTo>
                      <a:pt x="86" y="25"/>
                      <a:pt x="75" y="14"/>
                      <a:pt x="60" y="14"/>
                    </a:cubicBezTo>
                    <a:close/>
                    <a:moveTo>
                      <a:pt x="38" y="5"/>
                    </a:moveTo>
                    <a:cubicBezTo>
                      <a:pt x="45" y="5"/>
                      <a:pt x="50" y="9"/>
                      <a:pt x="53" y="15"/>
                    </a:cubicBezTo>
                    <a:cubicBezTo>
                      <a:pt x="52" y="15"/>
                      <a:pt x="52" y="15"/>
                      <a:pt x="51" y="15"/>
                    </a:cubicBezTo>
                    <a:cubicBezTo>
                      <a:pt x="51" y="15"/>
                      <a:pt x="51" y="15"/>
                      <a:pt x="50" y="16"/>
                    </a:cubicBezTo>
                    <a:cubicBezTo>
                      <a:pt x="50" y="16"/>
                      <a:pt x="49" y="16"/>
                      <a:pt x="49" y="16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7" y="17"/>
                      <a:pt x="46" y="18"/>
                      <a:pt x="45" y="18"/>
                    </a:cubicBezTo>
                    <a:cubicBezTo>
                      <a:pt x="45" y="18"/>
                      <a:pt x="45" y="19"/>
                      <a:pt x="44" y="19"/>
                    </a:cubicBezTo>
                    <a:cubicBezTo>
                      <a:pt x="44" y="19"/>
                      <a:pt x="43" y="20"/>
                      <a:pt x="43" y="20"/>
                    </a:cubicBezTo>
                    <a:cubicBezTo>
                      <a:pt x="43" y="20"/>
                      <a:pt x="42" y="21"/>
                      <a:pt x="42" y="21"/>
                    </a:cubicBezTo>
                    <a:cubicBezTo>
                      <a:pt x="42" y="21"/>
                      <a:pt x="41" y="22"/>
                      <a:pt x="41" y="22"/>
                    </a:cubicBezTo>
                    <a:cubicBezTo>
                      <a:pt x="41" y="22"/>
                      <a:pt x="40" y="23"/>
                      <a:pt x="40" y="23"/>
                    </a:cubicBezTo>
                    <a:cubicBezTo>
                      <a:pt x="39" y="24"/>
                      <a:pt x="39" y="24"/>
                      <a:pt x="38" y="25"/>
                    </a:cubicBezTo>
                    <a:cubicBezTo>
                      <a:pt x="34" y="22"/>
                      <a:pt x="29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30" y="5"/>
                      <a:pt x="38" y="5"/>
                    </a:cubicBezTo>
                    <a:close/>
                    <a:moveTo>
                      <a:pt x="60" y="61"/>
                    </a:moveTo>
                    <a:cubicBezTo>
                      <a:pt x="23" y="61"/>
                      <a:pt x="23" y="61"/>
                      <a:pt x="23" y="61"/>
                    </a:cubicBezTo>
                    <a:cubicBezTo>
                      <a:pt x="13" y="61"/>
                      <a:pt x="5" y="53"/>
                      <a:pt x="5" y="43"/>
                    </a:cubicBezTo>
                    <a:cubicBezTo>
                      <a:pt x="5" y="33"/>
                      <a:pt x="13" y="25"/>
                      <a:pt x="23" y="25"/>
                    </a:cubicBezTo>
                    <a:cubicBezTo>
                      <a:pt x="28" y="25"/>
                      <a:pt x="33" y="26"/>
                      <a:pt x="36" y="30"/>
                    </a:cubicBezTo>
                    <a:cubicBezTo>
                      <a:pt x="35" y="33"/>
                      <a:pt x="34" y="36"/>
                      <a:pt x="34" y="40"/>
                    </a:cubicBezTo>
                    <a:cubicBezTo>
                      <a:pt x="34" y="41"/>
                      <a:pt x="35" y="42"/>
                      <a:pt x="36" y="42"/>
                    </a:cubicBezTo>
                    <a:cubicBezTo>
                      <a:pt x="37" y="42"/>
                      <a:pt x="39" y="41"/>
                      <a:pt x="39" y="40"/>
                    </a:cubicBezTo>
                    <a:cubicBezTo>
                      <a:pt x="39" y="36"/>
                      <a:pt x="39" y="33"/>
                      <a:pt x="41" y="30"/>
                    </a:cubicBezTo>
                    <a:cubicBezTo>
                      <a:pt x="41" y="29"/>
                      <a:pt x="42" y="28"/>
                      <a:pt x="42" y="28"/>
                    </a:cubicBezTo>
                    <a:cubicBezTo>
                      <a:pt x="43" y="28"/>
                      <a:pt x="43" y="27"/>
                      <a:pt x="43" y="27"/>
                    </a:cubicBezTo>
                    <a:cubicBezTo>
                      <a:pt x="43" y="27"/>
                      <a:pt x="44" y="26"/>
                      <a:pt x="44" y="26"/>
                    </a:cubicBezTo>
                    <a:cubicBezTo>
                      <a:pt x="44" y="25"/>
                      <a:pt x="44" y="25"/>
                      <a:pt x="45" y="25"/>
                    </a:cubicBezTo>
                    <a:cubicBezTo>
                      <a:pt x="45" y="24"/>
                      <a:pt x="46" y="24"/>
                      <a:pt x="46" y="23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7" y="23"/>
                      <a:pt x="48" y="22"/>
                      <a:pt x="49" y="22"/>
                    </a:cubicBezTo>
                    <a:cubicBezTo>
                      <a:pt x="49" y="22"/>
                      <a:pt x="49" y="22"/>
                      <a:pt x="49" y="21"/>
                    </a:cubicBezTo>
                    <a:cubicBezTo>
                      <a:pt x="50" y="21"/>
                      <a:pt x="50" y="21"/>
                      <a:pt x="51" y="21"/>
                    </a:cubicBezTo>
                    <a:cubicBezTo>
                      <a:pt x="51" y="20"/>
                      <a:pt x="51" y="20"/>
                      <a:pt x="52" y="20"/>
                    </a:cubicBezTo>
                    <a:cubicBezTo>
                      <a:pt x="52" y="20"/>
                      <a:pt x="53" y="20"/>
                      <a:pt x="54" y="19"/>
                    </a:cubicBezTo>
                    <a:cubicBezTo>
                      <a:pt x="54" y="19"/>
                      <a:pt x="54" y="19"/>
                      <a:pt x="55" y="19"/>
                    </a:cubicBezTo>
                    <a:cubicBezTo>
                      <a:pt x="55" y="19"/>
                      <a:pt x="56" y="19"/>
                      <a:pt x="57" y="19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8" y="19"/>
                      <a:pt x="59" y="18"/>
                      <a:pt x="60" y="18"/>
                    </a:cubicBezTo>
                    <a:cubicBezTo>
                      <a:pt x="72" y="18"/>
                      <a:pt x="82" y="28"/>
                      <a:pt x="82" y="40"/>
                    </a:cubicBezTo>
                    <a:cubicBezTo>
                      <a:pt x="82" y="52"/>
                      <a:pt x="72" y="61"/>
                      <a:pt x="60" y="6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289447" y="2033717"/>
            <a:ext cx="888205" cy="888205"/>
            <a:chOff x="1289447" y="2033717"/>
            <a:chExt cx="888205" cy="888205"/>
          </a:xfrm>
        </p:grpSpPr>
        <p:sp>
          <p:nvSpPr>
            <p:cNvPr id="31" name="椭圆 30"/>
            <p:cNvSpPr>
              <a:spLocks/>
            </p:cNvSpPr>
            <p:nvPr/>
          </p:nvSpPr>
          <p:spPr>
            <a:xfrm>
              <a:off x="1289447" y="2033717"/>
              <a:ext cx="888205" cy="888205"/>
            </a:xfrm>
            <a:prstGeom prst="ellipse">
              <a:avLst/>
            </a:prstGeom>
            <a:solidFill>
              <a:srgbClr val="FFC617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617"/>
                </a:solidFill>
              </a:endParaRPr>
            </a:p>
          </p:txBody>
        </p:sp>
        <p:grpSp>
          <p:nvGrpSpPr>
            <p:cNvPr id="46" name="组合 45"/>
            <p:cNvGrpSpPr>
              <a:grpSpLocks/>
            </p:cNvGrpSpPr>
            <p:nvPr/>
          </p:nvGrpSpPr>
          <p:grpSpPr>
            <a:xfrm>
              <a:off x="1462656" y="2214666"/>
              <a:ext cx="541786" cy="526306"/>
              <a:chOff x="10024910" y="635010"/>
              <a:chExt cx="599282" cy="599282"/>
            </a:xfrm>
            <a:solidFill>
              <a:schemeClr val="bg1"/>
            </a:solidFill>
          </p:grpSpPr>
          <p:sp>
            <p:nvSpPr>
              <p:cNvPr id="47" name="Freeform 22"/>
              <p:cNvSpPr>
                <a:spLocks noEditPoints="1"/>
              </p:cNvSpPr>
              <p:nvPr/>
            </p:nvSpPr>
            <p:spPr bwMode="auto">
              <a:xfrm>
                <a:off x="10146351" y="756451"/>
                <a:ext cx="353761" cy="353761"/>
              </a:xfrm>
              <a:custGeom>
                <a:avLst/>
                <a:gdLst>
                  <a:gd name="T0" fmla="*/ 20 w 40"/>
                  <a:gd name="T1" fmla="*/ 0 h 40"/>
                  <a:gd name="T2" fmla="*/ 0 w 40"/>
                  <a:gd name="T3" fmla="*/ 20 h 40"/>
                  <a:gd name="T4" fmla="*/ 20 w 40"/>
                  <a:gd name="T5" fmla="*/ 40 h 40"/>
                  <a:gd name="T6" fmla="*/ 40 w 40"/>
                  <a:gd name="T7" fmla="*/ 20 h 40"/>
                  <a:gd name="T8" fmla="*/ 20 w 40"/>
                  <a:gd name="T9" fmla="*/ 0 h 40"/>
                  <a:gd name="T10" fmla="*/ 20 w 40"/>
                  <a:gd name="T11" fmla="*/ 35 h 40"/>
                  <a:gd name="T12" fmla="*/ 5 w 40"/>
                  <a:gd name="T13" fmla="*/ 20 h 40"/>
                  <a:gd name="T14" fmla="*/ 20 w 40"/>
                  <a:gd name="T15" fmla="*/ 4 h 40"/>
                  <a:gd name="T16" fmla="*/ 36 w 40"/>
                  <a:gd name="T17" fmla="*/ 20 h 40"/>
                  <a:gd name="T18" fmla="*/ 20 w 40"/>
                  <a:gd name="T19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  <a:moveTo>
                      <a:pt x="20" y="35"/>
                    </a:moveTo>
                    <a:cubicBezTo>
                      <a:pt x="12" y="35"/>
                      <a:pt x="5" y="28"/>
                      <a:pt x="5" y="20"/>
                    </a:cubicBezTo>
                    <a:cubicBezTo>
                      <a:pt x="5" y="11"/>
                      <a:pt x="12" y="4"/>
                      <a:pt x="20" y="4"/>
                    </a:cubicBezTo>
                    <a:cubicBezTo>
                      <a:pt x="29" y="4"/>
                      <a:pt x="36" y="11"/>
                      <a:pt x="36" y="20"/>
                    </a:cubicBezTo>
                    <a:cubicBezTo>
                      <a:pt x="36" y="28"/>
                      <a:pt x="29" y="35"/>
                      <a:pt x="20" y="35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23"/>
              <p:cNvSpPr>
                <a:spLocks/>
              </p:cNvSpPr>
              <p:nvPr/>
            </p:nvSpPr>
            <p:spPr bwMode="auto">
              <a:xfrm>
                <a:off x="10315310" y="635010"/>
                <a:ext cx="18481" cy="87121"/>
              </a:xfrm>
              <a:custGeom>
                <a:avLst/>
                <a:gdLst>
                  <a:gd name="T0" fmla="*/ 1 w 2"/>
                  <a:gd name="T1" fmla="*/ 10 h 10"/>
                  <a:gd name="T2" fmla="*/ 2 w 2"/>
                  <a:gd name="T3" fmla="*/ 9 h 10"/>
                  <a:gd name="T4" fmla="*/ 2 w 2"/>
                  <a:gd name="T5" fmla="*/ 1 h 10"/>
                  <a:gd name="T6" fmla="*/ 1 w 2"/>
                  <a:gd name="T7" fmla="*/ 0 h 10"/>
                  <a:gd name="T8" fmla="*/ 0 w 2"/>
                  <a:gd name="T9" fmla="*/ 1 h 10"/>
                  <a:gd name="T10" fmla="*/ 0 w 2"/>
                  <a:gd name="T11" fmla="*/ 9 h 10"/>
                  <a:gd name="T12" fmla="*/ 1 w 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0">
                    <a:moveTo>
                      <a:pt x="1" y="10"/>
                    </a:moveTo>
                    <a:cubicBezTo>
                      <a:pt x="2" y="10"/>
                      <a:pt x="2" y="9"/>
                      <a:pt x="2" y="9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1" y="1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4"/>
              <p:cNvSpPr>
                <a:spLocks/>
              </p:cNvSpPr>
              <p:nvPr/>
            </p:nvSpPr>
            <p:spPr bwMode="auto">
              <a:xfrm>
                <a:off x="10164829" y="669331"/>
                <a:ext cx="63360" cy="79201"/>
              </a:xfrm>
              <a:custGeom>
                <a:avLst/>
                <a:gdLst>
                  <a:gd name="T0" fmla="*/ 5 w 7"/>
                  <a:gd name="T1" fmla="*/ 9 h 9"/>
                  <a:gd name="T2" fmla="*/ 6 w 7"/>
                  <a:gd name="T3" fmla="*/ 9 h 9"/>
                  <a:gd name="T4" fmla="*/ 6 w 7"/>
                  <a:gd name="T5" fmla="*/ 9 h 9"/>
                  <a:gd name="T6" fmla="*/ 7 w 7"/>
                  <a:gd name="T7" fmla="*/ 8 h 9"/>
                  <a:gd name="T8" fmla="*/ 3 w 7"/>
                  <a:gd name="T9" fmla="*/ 1 h 9"/>
                  <a:gd name="T10" fmla="*/ 1 w 7"/>
                  <a:gd name="T11" fmla="*/ 0 h 9"/>
                  <a:gd name="T12" fmla="*/ 1 w 7"/>
                  <a:gd name="T13" fmla="*/ 2 h 9"/>
                  <a:gd name="T14" fmla="*/ 5 w 7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5" y="9"/>
                    </a:moveTo>
                    <a:cubicBezTo>
                      <a:pt x="5" y="9"/>
                      <a:pt x="5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2"/>
                      <a:pt x="1" y="2"/>
                    </a:cubicBezTo>
                    <a:lnTo>
                      <a:pt x="5" y="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5"/>
              <p:cNvSpPr>
                <a:spLocks/>
              </p:cNvSpPr>
              <p:nvPr/>
            </p:nvSpPr>
            <p:spPr bwMode="auto">
              <a:xfrm>
                <a:off x="10059230" y="774932"/>
                <a:ext cx="87121" cy="63360"/>
              </a:xfrm>
              <a:custGeom>
                <a:avLst/>
                <a:gdLst>
                  <a:gd name="T0" fmla="*/ 9 w 10"/>
                  <a:gd name="T1" fmla="*/ 4 h 7"/>
                  <a:gd name="T2" fmla="*/ 2 w 10"/>
                  <a:gd name="T3" fmla="*/ 0 h 7"/>
                  <a:gd name="T4" fmla="*/ 1 w 10"/>
                  <a:gd name="T5" fmla="*/ 1 h 7"/>
                  <a:gd name="T6" fmla="*/ 1 w 10"/>
                  <a:gd name="T7" fmla="*/ 3 h 7"/>
                  <a:gd name="T8" fmla="*/ 8 w 10"/>
                  <a:gd name="T9" fmla="*/ 6 h 7"/>
                  <a:gd name="T10" fmla="*/ 9 w 10"/>
                  <a:gd name="T11" fmla="*/ 7 h 7"/>
                  <a:gd name="T12" fmla="*/ 10 w 10"/>
                  <a:gd name="T13" fmla="*/ 6 h 7"/>
                  <a:gd name="T14" fmla="*/ 9 w 10"/>
                  <a:gd name="T15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9" y="4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1" y="2"/>
                      <a:pt x="1" y="3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7"/>
                      <a:pt x="9" y="7"/>
                    </a:cubicBezTo>
                    <a:cubicBezTo>
                      <a:pt x="9" y="7"/>
                      <a:pt x="9" y="6"/>
                      <a:pt x="10" y="6"/>
                    </a:cubicBezTo>
                    <a:cubicBezTo>
                      <a:pt x="10" y="5"/>
                      <a:pt x="10" y="5"/>
                      <a:pt x="9" y="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6"/>
              <p:cNvSpPr>
                <a:spLocks/>
              </p:cNvSpPr>
              <p:nvPr/>
            </p:nvSpPr>
            <p:spPr bwMode="auto">
              <a:xfrm>
                <a:off x="10024910" y="925410"/>
                <a:ext cx="87121" cy="18481"/>
              </a:xfrm>
              <a:custGeom>
                <a:avLst/>
                <a:gdLst>
                  <a:gd name="T0" fmla="*/ 10 w 10"/>
                  <a:gd name="T1" fmla="*/ 1 h 2"/>
                  <a:gd name="T2" fmla="*/ 9 w 10"/>
                  <a:gd name="T3" fmla="*/ 0 h 2"/>
                  <a:gd name="T4" fmla="*/ 1 w 10"/>
                  <a:gd name="T5" fmla="*/ 0 h 2"/>
                  <a:gd name="T6" fmla="*/ 0 w 10"/>
                  <a:gd name="T7" fmla="*/ 1 h 2"/>
                  <a:gd name="T8" fmla="*/ 1 w 10"/>
                  <a:gd name="T9" fmla="*/ 2 h 2"/>
                  <a:gd name="T10" fmla="*/ 9 w 10"/>
                  <a:gd name="T11" fmla="*/ 2 h 2"/>
                  <a:gd name="T12" fmla="*/ 10 w 10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">
                    <a:moveTo>
                      <a:pt x="10" y="1"/>
                    </a:moveTo>
                    <a:cubicBezTo>
                      <a:pt x="10" y="0"/>
                      <a:pt x="10" y="0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2"/>
                      <a:pt x="10" y="2"/>
                      <a:pt x="1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27"/>
              <p:cNvSpPr>
                <a:spLocks/>
              </p:cNvSpPr>
              <p:nvPr/>
            </p:nvSpPr>
            <p:spPr bwMode="auto">
              <a:xfrm>
                <a:off x="10059230" y="1031011"/>
                <a:ext cx="87121" cy="52800"/>
              </a:xfrm>
              <a:custGeom>
                <a:avLst/>
                <a:gdLst>
                  <a:gd name="T0" fmla="*/ 8 w 10"/>
                  <a:gd name="T1" fmla="*/ 0 h 6"/>
                  <a:gd name="T2" fmla="*/ 1 w 10"/>
                  <a:gd name="T3" fmla="*/ 4 h 6"/>
                  <a:gd name="T4" fmla="*/ 1 w 10"/>
                  <a:gd name="T5" fmla="*/ 6 h 6"/>
                  <a:gd name="T6" fmla="*/ 2 w 10"/>
                  <a:gd name="T7" fmla="*/ 6 h 6"/>
                  <a:gd name="T8" fmla="*/ 2 w 10"/>
                  <a:gd name="T9" fmla="*/ 6 h 6"/>
                  <a:gd name="T10" fmla="*/ 9 w 10"/>
                  <a:gd name="T11" fmla="*/ 2 h 6"/>
                  <a:gd name="T12" fmla="*/ 10 w 10"/>
                  <a:gd name="T13" fmla="*/ 1 h 6"/>
                  <a:gd name="T14" fmla="*/ 8 w 10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6">
                    <a:moveTo>
                      <a:pt x="8" y="0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0" y="5"/>
                      <a:pt x="1" y="6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9" y="0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28"/>
              <p:cNvSpPr>
                <a:spLocks/>
              </p:cNvSpPr>
              <p:nvPr/>
            </p:nvSpPr>
            <p:spPr bwMode="auto">
              <a:xfrm>
                <a:off x="10164829" y="1110212"/>
                <a:ext cx="63360" cy="81841"/>
              </a:xfrm>
              <a:custGeom>
                <a:avLst/>
                <a:gdLst>
                  <a:gd name="T0" fmla="*/ 6 w 7"/>
                  <a:gd name="T1" fmla="*/ 1 h 9"/>
                  <a:gd name="T2" fmla="*/ 5 w 7"/>
                  <a:gd name="T3" fmla="*/ 1 h 9"/>
                  <a:gd name="T4" fmla="*/ 1 w 7"/>
                  <a:gd name="T5" fmla="*/ 8 h 9"/>
                  <a:gd name="T6" fmla="*/ 1 w 7"/>
                  <a:gd name="T7" fmla="*/ 9 h 9"/>
                  <a:gd name="T8" fmla="*/ 2 w 7"/>
                  <a:gd name="T9" fmla="*/ 9 h 9"/>
                  <a:gd name="T10" fmla="*/ 3 w 7"/>
                  <a:gd name="T11" fmla="*/ 9 h 9"/>
                  <a:gd name="T12" fmla="*/ 7 w 7"/>
                  <a:gd name="T13" fmla="*/ 2 h 9"/>
                  <a:gd name="T14" fmla="*/ 6 w 7"/>
                  <a:gd name="T15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6" y="1"/>
                    </a:moveTo>
                    <a:cubicBezTo>
                      <a:pt x="6" y="0"/>
                      <a:pt x="5" y="0"/>
                      <a:pt x="5" y="1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1" y="9"/>
                      <a:pt x="1" y="9"/>
                    </a:cubicBezTo>
                    <a:cubicBezTo>
                      <a:pt x="1" y="9"/>
                      <a:pt x="2" y="9"/>
                      <a:pt x="2" y="9"/>
                    </a:cubicBezTo>
                    <a:cubicBezTo>
                      <a:pt x="2" y="9"/>
                      <a:pt x="3" y="9"/>
                      <a:pt x="3" y="9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1"/>
                      <a:pt x="6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29"/>
              <p:cNvSpPr>
                <a:spLocks/>
              </p:cNvSpPr>
              <p:nvPr/>
            </p:nvSpPr>
            <p:spPr bwMode="auto">
              <a:xfrm>
                <a:off x="10315310" y="1147171"/>
                <a:ext cx="18481" cy="87121"/>
              </a:xfrm>
              <a:custGeom>
                <a:avLst/>
                <a:gdLst>
                  <a:gd name="T0" fmla="*/ 1 w 2"/>
                  <a:gd name="T1" fmla="*/ 0 h 10"/>
                  <a:gd name="T2" fmla="*/ 0 w 2"/>
                  <a:gd name="T3" fmla="*/ 1 h 10"/>
                  <a:gd name="T4" fmla="*/ 0 w 2"/>
                  <a:gd name="T5" fmla="*/ 9 h 10"/>
                  <a:gd name="T6" fmla="*/ 1 w 2"/>
                  <a:gd name="T7" fmla="*/ 10 h 10"/>
                  <a:gd name="T8" fmla="*/ 2 w 2"/>
                  <a:gd name="T9" fmla="*/ 9 h 10"/>
                  <a:gd name="T10" fmla="*/ 2 w 2"/>
                  <a:gd name="T11" fmla="*/ 1 h 10"/>
                  <a:gd name="T12" fmla="*/ 1 w 2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0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2" y="10"/>
                      <a:pt x="2" y="9"/>
                      <a:pt x="2" y="9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10420911" y="1110212"/>
                <a:ext cx="63360" cy="81841"/>
              </a:xfrm>
              <a:custGeom>
                <a:avLst/>
                <a:gdLst>
                  <a:gd name="T0" fmla="*/ 3 w 7"/>
                  <a:gd name="T1" fmla="*/ 1 h 9"/>
                  <a:gd name="T2" fmla="*/ 1 w 7"/>
                  <a:gd name="T3" fmla="*/ 1 h 9"/>
                  <a:gd name="T4" fmla="*/ 1 w 7"/>
                  <a:gd name="T5" fmla="*/ 2 h 9"/>
                  <a:gd name="T6" fmla="*/ 5 w 7"/>
                  <a:gd name="T7" fmla="*/ 9 h 9"/>
                  <a:gd name="T8" fmla="*/ 6 w 7"/>
                  <a:gd name="T9" fmla="*/ 9 h 9"/>
                  <a:gd name="T10" fmla="*/ 6 w 7"/>
                  <a:gd name="T11" fmla="*/ 9 h 9"/>
                  <a:gd name="T12" fmla="*/ 7 w 7"/>
                  <a:gd name="T13" fmla="*/ 8 h 9"/>
                  <a:gd name="T14" fmla="*/ 3 w 7"/>
                  <a:gd name="T15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3" y="1"/>
                    </a:moveTo>
                    <a:cubicBezTo>
                      <a:pt x="2" y="0"/>
                      <a:pt x="2" y="0"/>
                      <a:pt x="1" y="1"/>
                    </a:cubicBezTo>
                    <a:cubicBezTo>
                      <a:pt x="1" y="1"/>
                      <a:pt x="0" y="2"/>
                      <a:pt x="1" y="2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7" y="8"/>
                      <a:pt x="7" y="8"/>
                    </a:cubicBezTo>
                    <a:lnTo>
                      <a:pt x="3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31"/>
              <p:cNvSpPr>
                <a:spLocks/>
              </p:cNvSpPr>
              <p:nvPr/>
            </p:nvSpPr>
            <p:spPr bwMode="auto">
              <a:xfrm>
                <a:off x="10500111" y="1031011"/>
                <a:ext cx="89760" cy="52800"/>
              </a:xfrm>
              <a:custGeom>
                <a:avLst/>
                <a:gdLst>
                  <a:gd name="T0" fmla="*/ 9 w 10"/>
                  <a:gd name="T1" fmla="*/ 4 h 6"/>
                  <a:gd name="T2" fmla="*/ 2 w 10"/>
                  <a:gd name="T3" fmla="*/ 0 h 6"/>
                  <a:gd name="T4" fmla="*/ 1 w 10"/>
                  <a:gd name="T5" fmla="*/ 1 h 6"/>
                  <a:gd name="T6" fmla="*/ 1 w 10"/>
                  <a:gd name="T7" fmla="*/ 2 h 6"/>
                  <a:gd name="T8" fmla="*/ 8 w 10"/>
                  <a:gd name="T9" fmla="*/ 6 h 6"/>
                  <a:gd name="T10" fmla="*/ 9 w 10"/>
                  <a:gd name="T11" fmla="*/ 6 h 6"/>
                  <a:gd name="T12" fmla="*/ 10 w 10"/>
                  <a:gd name="T13" fmla="*/ 6 h 6"/>
                  <a:gd name="T14" fmla="*/ 9 w 10"/>
                  <a:gd name="T1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6">
                    <a:moveTo>
                      <a:pt x="9" y="4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9" y="6"/>
                    </a:cubicBezTo>
                    <a:cubicBezTo>
                      <a:pt x="9" y="6"/>
                      <a:pt x="9" y="6"/>
                      <a:pt x="10" y="6"/>
                    </a:cubicBezTo>
                    <a:cubicBezTo>
                      <a:pt x="10" y="5"/>
                      <a:pt x="10" y="5"/>
                      <a:pt x="9" y="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32"/>
              <p:cNvSpPr>
                <a:spLocks/>
              </p:cNvSpPr>
              <p:nvPr/>
            </p:nvSpPr>
            <p:spPr bwMode="auto">
              <a:xfrm>
                <a:off x="10537071" y="925410"/>
                <a:ext cx="87121" cy="18481"/>
              </a:xfrm>
              <a:custGeom>
                <a:avLst/>
                <a:gdLst>
                  <a:gd name="T0" fmla="*/ 9 w 10"/>
                  <a:gd name="T1" fmla="*/ 0 h 2"/>
                  <a:gd name="T2" fmla="*/ 1 w 10"/>
                  <a:gd name="T3" fmla="*/ 0 h 2"/>
                  <a:gd name="T4" fmla="*/ 0 w 10"/>
                  <a:gd name="T5" fmla="*/ 1 h 2"/>
                  <a:gd name="T6" fmla="*/ 1 w 10"/>
                  <a:gd name="T7" fmla="*/ 2 h 2"/>
                  <a:gd name="T8" fmla="*/ 9 w 10"/>
                  <a:gd name="T9" fmla="*/ 2 h 2"/>
                  <a:gd name="T10" fmla="*/ 10 w 10"/>
                  <a:gd name="T11" fmla="*/ 1 h 2"/>
                  <a:gd name="T12" fmla="*/ 9 w 10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">
                    <a:moveTo>
                      <a:pt x="9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0"/>
                      <a:pt x="10" y="0"/>
                      <a:pt x="9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33"/>
              <p:cNvSpPr>
                <a:spLocks/>
              </p:cNvSpPr>
              <p:nvPr/>
            </p:nvSpPr>
            <p:spPr bwMode="auto">
              <a:xfrm>
                <a:off x="10500111" y="774932"/>
                <a:ext cx="89760" cy="63360"/>
              </a:xfrm>
              <a:custGeom>
                <a:avLst/>
                <a:gdLst>
                  <a:gd name="T0" fmla="*/ 2 w 10"/>
                  <a:gd name="T1" fmla="*/ 7 h 7"/>
                  <a:gd name="T2" fmla="*/ 2 w 10"/>
                  <a:gd name="T3" fmla="*/ 6 h 7"/>
                  <a:gd name="T4" fmla="*/ 9 w 10"/>
                  <a:gd name="T5" fmla="*/ 3 h 7"/>
                  <a:gd name="T6" fmla="*/ 10 w 10"/>
                  <a:gd name="T7" fmla="*/ 1 h 7"/>
                  <a:gd name="T8" fmla="*/ 8 w 10"/>
                  <a:gd name="T9" fmla="*/ 0 h 7"/>
                  <a:gd name="T10" fmla="*/ 1 w 10"/>
                  <a:gd name="T11" fmla="*/ 4 h 7"/>
                  <a:gd name="T12" fmla="*/ 1 w 10"/>
                  <a:gd name="T13" fmla="*/ 6 h 7"/>
                  <a:gd name="T14" fmla="*/ 2 w 10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2" y="7"/>
                    </a:moveTo>
                    <a:cubicBezTo>
                      <a:pt x="2" y="7"/>
                      <a:pt x="2" y="6"/>
                      <a:pt x="2" y="6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0" y="5"/>
                      <a:pt x="1" y="6"/>
                    </a:cubicBezTo>
                    <a:cubicBezTo>
                      <a:pt x="1" y="6"/>
                      <a:pt x="1" y="7"/>
                      <a:pt x="2" y="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34"/>
              <p:cNvSpPr>
                <a:spLocks/>
              </p:cNvSpPr>
              <p:nvPr/>
            </p:nvSpPr>
            <p:spPr bwMode="auto">
              <a:xfrm>
                <a:off x="10420911" y="669331"/>
                <a:ext cx="63360" cy="79201"/>
              </a:xfrm>
              <a:custGeom>
                <a:avLst/>
                <a:gdLst>
                  <a:gd name="T0" fmla="*/ 1 w 7"/>
                  <a:gd name="T1" fmla="*/ 9 h 9"/>
                  <a:gd name="T2" fmla="*/ 2 w 7"/>
                  <a:gd name="T3" fmla="*/ 9 h 9"/>
                  <a:gd name="T4" fmla="*/ 3 w 7"/>
                  <a:gd name="T5" fmla="*/ 9 h 9"/>
                  <a:gd name="T6" fmla="*/ 7 w 7"/>
                  <a:gd name="T7" fmla="*/ 2 h 9"/>
                  <a:gd name="T8" fmla="*/ 6 w 7"/>
                  <a:gd name="T9" fmla="*/ 0 h 9"/>
                  <a:gd name="T10" fmla="*/ 5 w 7"/>
                  <a:gd name="T11" fmla="*/ 1 h 9"/>
                  <a:gd name="T12" fmla="*/ 1 w 7"/>
                  <a:gd name="T13" fmla="*/ 8 h 9"/>
                  <a:gd name="T14" fmla="*/ 1 w 7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1" y="9"/>
                    </a:moveTo>
                    <a:cubicBezTo>
                      <a:pt x="1" y="9"/>
                      <a:pt x="2" y="9"/>
                      <a:pt x="2" y="9"/>
                    </a:cubicBezTo>
                    <a:cubicBezTo>
                      <a:pt x="2" y="9"/>
                      <a:pt x="3" y="9"/>
                      <a:pt x="3" y="9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1"/>
                      <a:pt x="6" y="0"/>
                    </a:cubicBezTo>
                    <a:cubicBezTo>
                      <a:pt x="6" y="0"/>
                      <a:pt x="5" y="0"/>
                      <a:pt x="5" y="1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1" y="9"/>
                      <a:pt x="1" y="9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1289447" y="5005119"/>
            <a:ext cx="888205" cy="888205"/>
            <a:chOff x="1289447" y="5005119"/>
            <a:chExt cx="888205" cy="888205"/>
          </a:xfrm>
        </p:grpSpPr>
        <p:sp>
          <p:nvSpPr>
            <p:cNvPr id="35" name="椭圆 34"/>
            <p:cNvSpPr>
              <a:spLocks/>
            </p:cNvSpPr>
            <p:nvPr/>
          </p:nvSpPr>
          <p:spPr>
            <a:xfrm>
              <a:off x="1289447" y="5005119"/>
              <a:ext cx="888205" cy="88820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Freeform 18"/>
            <p:cNvSpPr>
              <a:spLocks noEditPoints="1"/>
            </p:cNvSpPr>
            <p:nvPr/>
          </p:nvSpPr>
          <p:spPr bwMode="auto">
            <a:xfrm>
              <a:off x="1449956" y="5173368"/>
              <a:ext cx="541786" cy="526306"/>
            </a:xfrm>
            <a:custGeom>
              <a:avLst/>
              <a:gdLst>
                <a:gd name="T0" fmla="*/ 70 w 73"/>
                <a:gd name="T1" fmla="*/ 25 h 71"/>
                <a:gd name="T2" fmla="*/ 63 w 73"/>
                <a:gd name="T3" fmla="*/ 18 h 71"/>
                <a:gd name="T4" fmla="*/ 59 w 73"/>
                <a:gd name="T5" fmla="*/ 16 h 71"/>
                <a:gd name="T6" fmla="*/ 44 w 73"/>
                <a:gd name="T7" fmla="*/ 33 h 71"/>
                <a:gd name="T8" fmla="*/ 39 w 73"/>
                <a:gd name="T9" fmla="*/ 31 h 71"/>
                <a:gd name="T10" fmla="*/ 39 w 73"/>
                <a:gd name="T11" fmla="*/ 23 h 71"/>
                <a:gd name="T12" fmla="*/ 51 w 73"/>
                <a:gd name="T13" fmla="*/ 7 h 71"/>
                <a:gd name="T14" fmla="*/ 39 w 73"/>
                <a:gd name="T15" fmla="*/ 16 h 71"/>
                <a:gd name="T16" fmla="*/ 37 w 73"/>
                <a:gd name="T17" fmla="*/ 0 h 71"/>
                <a:gd name="T18" fmla="*/ 34 w 73"/>
                <a:gd name="T19" fmla="*/ 16 h 71"/>
                <a:gd name="T20" fmla="*/ 22 w 73"/>
                <a:gd name="T21" fmla="*/ 7 h 71"/>
                <a:gd name="T22" fmla="*/ 34 w 73"/>
                <a:gd name="T23" fmla="*/ 23 h 71"/>
                <a:gd name="T24" fmla="*/ 34 w 73"/>
                <a:gd name="T25" fmla="*/ 31 h 71"/>
                <a:gd name="T26" fmla="*/ 29 w 73"/>
                <a:gd name="T27" fmla="*/ 33 h 71"/>
                <a:gd name="T28" fmla="*/ 15 w 73"/>
                <a:gd name="T29" fmla="*/ 16 h 71"/>
                <a:gd name="T30" fmla="*/ 11 w 73"/>
                <a:gd name="T31" fmla="*/ 18 h 71"/>
                <a:gd name="T32" fmla="*/ 4 w 73"/>
                <a:gd name="T33" fmla="*/ 25 h 71"/>
                <a:gd name="T34" fmla="*/ 2 w 73"/>
                <a:gd name="T35" fmla="*/ 30 h 71"/>
                <a:gd name="T36" fmla="*/ 4 w 73"/>
                <a:gd name="T37" fmla="*/ 39 h 71"/>
                <a:gd name="T38" fmla="*/ 5 w 73"/>
                <a:gd name="T39" fmla="*/ 44 h 71"/>
                <a:gd name="T40" fmla="*/ 21 w 73"/>
                <a:gd name="T41" fmla="*/ 36 h 71"/>
                <a:gd name="T42" fmla="*/ 28 w 73"/>
                <a:gd name="T43" fmla="*/ 38 h 71"/>
                <a:gd name="T44" fmla="*/ 30 w 73"/>
                <a:gd name="T45" fmla="*/ 44 h 71"/>
                <a:gd name="T46" fmla="*/ 26 w 73"/>
                <a:gd name="T47" fmla="*/ 49 h 71"/>
                <a:gd name="T48" fmla="*/ 7 w 73"/>
                <a:gd name="T49" fmla="*/ 55 h 71"/>
                <a:gd name="T50" fmla="*/ 10 w 73"/>
                <a:gd name="T51" fmla="*/ 57 h 71"/>
                <a:gd name="T52" fmla="*/ 14 w 73"/>
                <a:gd name="T53" fmla="*/ 66 h 71"/>
                <a:gd name="T54" fmla="*/ 16 w 73"/>
                <a:gd name="T55" fmla="*/ 69 h 71"/>
                <a:gd name="T56" fmla="*/ 26 w 73"/>
                <a:gd name="T57" fmla="*/ 58 h 71"/>
                <a:gd name="T58" fmla="*/ 30 w 73"/>
                <a:gd name="T59" fmla="*/ 71 h 71"/>
                <a:gd name="T60" fmla="*/ 32 w 73"/>
                <a:gd name="T61" fmla="*/ 69 h 71"/>
                <a:gd name="T62" fmla="*/ 33 w 73"/>
                <a:gd name="T63" fmla="*/ 47 h 71"/>
                <a:gd name="T64" fmla="*/ 37 w 73"/>
                <a:gd name="T65" fmla="*/ 48 h 71"/>
                <a:gd name="T66" fmla="*/ 40 w 73"/>
                <a:gd name="T67" fmla="*/ 47 h 71"/>
                <a:gd name="T68" fmla="*/ 41 w 73"/>
                <a:gd name="T69" fmla="*/ 69 h 71"/>
                <a:gd name="T70" fmla="*/ 44 w 73"/>
                <a:gd name="T71" fmla="*/ 71 h 71"/>
                <a:gd name="T72" fmla="*/ 48 w 73"/>
                <a:gd name="T73" fmla="*/ 58 h 71"/>
                <a:gd name="T74" fmla="*/ 58 w 73"/>
                <a:gd name="T75" fmla="*/ 69 h 71"/>
                <a:gd name="T76" fmla="*/ 59 w 73"/>
                <a:gd name="T77" fmla="*/ 66 h 71"/>
                <a:gd name="T78" fmla="*/ 64 w 73"/>
                <a:gd name="T79" fmla="*/ 57 h 71"/>
                <a:gd name="T80" fmla="*/ 66 w 73"/>
                <a:gd name="T81" fmla="*/ 55 h 71"/>
                <a:gd name="T82" fmla="*/ 48 w 73"/>
                <a:gd name="T83" fmla="*/ 49 h 71"/>
                <a:gd name="T84" fmla="*/ 44 w 73"/>
                <a:gd name="T85" fmla="*/ 44 h 71"/>
                <a:gd name="T86" fmla="*/ 45 w 73"/>
                <a:gd name="T87" fmla="*/ 38 h 71"/>
                <a:gd name="T88" fmla="*/ 52 w 73"/>
                <a:gd name="T89" fmla="*/ 36 h 71"/>
                <a:gd name="T90" fmla="*/ 68 w 73"/>
                <a:gd name="T91" fmla="*/ 44 h 71"/>
                <a:gd name="T92" fmla="*/ 69 w 73"/>
                <a:gd name="T93" fmla="*/ 39 h 71"/>
                <a:gd name="T94" fmla="*/ 71 w 73"/>
                <a:gd name="T95" fmla="*/ 30 h 71"/>
                <a:gd name="T96" fmla="*/ 30 w 73"/>
                <a:gd name="T97" fmla="*/ 39 h 71"/>
                <a:gd name="T98" fmla="*/ 43 w 73"/>
                <a:gd name="T99" fmla="*/ 39 h 71"/>
                <a:gd name="T100" fmla="*/ 30 w 73"/>
                <a:gd name="T101" fmla="*/ 3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3" h="71">
                  <a:moveTo>
                    <a:pt x="73" y="27"/>
                  </a:moveTo>
                  <a:cubicBezTo>
                    <a:pt x="72" y="25"/>
                    <a:pt x="71" y="25"/>
                    <a:pt x="70" y="25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7"/>
                    <a:pt x="63" y="16"/>
                    <a:pt x="62" y="15"/>
                  </a:cubicBezTo>
                  <a:cubicBezTo>
                    <a:pt x="61" y="15"/>
                    <a:pt x="59" y="15"/>
                    <a:pt x="59" y="16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3"/>
                    <a:pt x="44" y="34"/>
                  </a:cubicBezTo>
                  <a:cubicBezTo>
                    <a:pt x="42" y="32"/>
                    <a:pt x="41" y="31"/>
                    <a:pt x="39" y="3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8"/>
                    <a:pt x="51" y="7"/>
                  </a:cubicBezTo>
                  <a:cubicBezTo>
                    <a:pt x="50" y="6"/>
                    <a:pt x="48" y="6"/>
                    <a:pt x="48" y="7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"/>
                    <a:pt x="38" y="0"/>
                    <a:pt x="37" y="0"/>
                  </a:cubicBezTo>
                  <a:cubicBezTo>
                    <a:pt x="35" y="0"/>
                    <a:pt x="34" y="1"/>
                    <a:pt x="34" y="3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6"/>
                    <a:pt x="23" y="6"/>
                    <a:pt x="22" y="7"/>
                  </a:cubicBezTo>
                  <a:cubicBezTo>
                    <a:pt x="22" y="8"/>
                    <a:pt x="22" y="10"/>
                    <a:pt x="22" y="11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1"/>
                  </a:cubicBezTo>
                  <a:cubicBezTo>
                    <a:pt x="33" y="31"/>
                    <a:pt x="31" y="32"/>
                    <a:pt x="30" y="34"/>
                  </a:cubicBezTo>
                  <a:cubicBezTo>
                    <a:pt x="30" y="33"/>
                    <a:pt x="29" y="33"/>
                    <a:pt x="29" y="33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0" y="16"/>
                    <a:pt x="10" y="17"/>
                    <a:pt x="11" y="1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2" y="25"/>
                    <a:pt x="1" y="25"/>
                    <a:pt x="1" y="27"/>
                  </a:cubicBezTo>
                  <a:cubicBezTo>
                    <a:pt x="0" y="28"/>
                    <a:pt x="1" y="29"/>
                    <a:pt x="2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3" y="40"/>
                    <a:pt x="2" y="41"/>
                    <a:pt x="3" y="42"/>
                  </a:cubicBezTo>
                  <a:cubicBezTo>
                    <a:pt x="3" y="43"/>
                    <a:pt x="4" y="44"/>
                    <a:pt x="5" y="44"/>
                  </a:cubicBezTo>
                  <a:cubicBezTo>
                    <a:pt x="6" y="44"/>
                    <a:pt x="6" y="44"/>
                    <a:pt x="6" y="43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8"/>
                    <a:pt x="28" y="39"/>
                    <a:pt x="28" y="39"/>
                  </a:cubicBezTo>
                  <a:cubicBezTo>
                    <a:pt x="28" y="41"/>
                    <a:pt x="29" y="43"/>
                    <a:pt x="30" y="44"/>
                  </a:cubicBezTo>
                  <a:cubicBezTo>
                    <a:pt x="30" y="44"/>
                    <a:pt x="29" y="44"/>
                    <a:pt x="29" y="44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8" y="52"/>
                    <a:pt x="7" y="53"/>
                    <a:pt x="7" y="55"/>
                  </a:cubicBezTo>
                  <a:cubicBezTo>
                    <a:pt x="7" y="56"/>
                    <a:pt x="8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3" y="67"/>
                    <a:pt x="13" y="68"/>
                    <a:pt x="14" y="69"/>
                  </a:cubicBezTo>
                  <a:cubicBezTo>
                    <a:pt x="15" y="69"/>
                    <a:pt x="15" y="69"/>
                    <a:pt x="16" y="69"/>
                  </a:cubicBezTo>
                  <a:cubicBezTo>
                    <a:pt x="17" y="69"/>
                    <a:pt x="17" y="69"/>
                    <a:pt x="18" y="6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71"/>
                    <a:pt x="29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1"/>
                    <a:pt x="32" y="70"/>
                    <a:pt x="32" y="69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7"/>
                    <a:pt x="35" y="48"/>
                    <a:pt x="37" y="48"/>
                  </a:cubicBezTo>
                  <a:cubicBezTo>
                    <a:pt x="38" y="48"/>
                    <a:pt x="39" y="47"/>
                    <a:pt x="40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70"/>
                    <a:pt x="42" y="71"/>
                    <a:pt x="43" y="71"/>
                  </a:cubicBezTo>
                  <a:cubicBezTo>
                    <a:pt x="43" y="71"/>
                    <a:pt x="43" y="71"/>
                    <a:pt x="44" y="71"/>
                  </a:cubicBezTo>
                  <a:cubicBezTo>
                    <a:pt x="45" y="71"/>
                    <a:pt x="46" y="71"/>
                    <a:pt x="46" y="69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6" y="69"/>
                    <a:pt x="57" y="69"/>
                    <a:pt x="58" y="69"/>
                  </a:cubicBezTo>
                  <a:cubicBezTo>
                    <a:pt x="58" y="69"/>
                    <a:pt x="58" y="69"/>
                    <a:pt x="59" y="69"/>
                  </a:cubicBezTo>
                  <a:cubicBezTo>
                    <a:pt x="60" y="68"/>
                    <a:pt x="60" y="67"/>
                    <a:pt x="59" y="66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5" y="57"/>
                    <a:pt x="66" y="56"/>
                    <a:pt x="66" y="55"/>
                  </a:cubicBezTo>
                  <a:cubicBezTo>
                    <a:pt x="66" y="54"/>
                    <a:pt x="66" y="52"/>
                    <a:pt x="64" y="52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5" y="43"/>
                    <a:pt x="45" y="41"/>
                    <a:pt x="45" y="39"/>
                  </a:cubicBezTo>
                  <a:cubicBezTo>
                    <a:pt x="45" y="39"/>
                    <a:pt x="45" y="38"/>
                    <a:pt x="45" y="38"/>
                  </a:cubicBezTo>
                  <a:cubicBezTo>
                    <a:pt x="45" y="38"/>
                    <a:pt x="46" y="38"/>
                    <a:pt x="46" y="38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9" y="44"/>
                    <a:pt x="70" y="43"/>
                    <a:pt x="70" y="42"/>
                  </a:cubicBezTo>
                  <a:cubicBezTo>
                    <a:pt x="71" y="41"/>
                    <a:pt x="71" y="40"/>
                    <a:pt x="69" y="39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3" y="29"/>
                    <a:pt x="73" y="28"/>
                    <a:pt x="73" y="27"/>
                  </a:cubicBezTo>
                  <a:close/>
                  <a:moveTo>
                    <a:pt x="30" y="39"/>
                  </a:moveTo>
                  <a:cubicBezTo>
                    <a:pt x="30" y="35"/>
                    <a:pt x="33" y="33"/>
                    <a:pt x="37" y="33"/>
                  </a:cubicBezTo>
                  <a:cubicBezTo>
                    <a:pt x="40" y="33"/>
                    <a:pt x="43" y="35"/>
                    <a:pt x="43" y="39"/>
                  </a:cubicBezTo>
                  <a:cubicBezTo>
                    <a:pt x="43" y="42"/>
                    <a:pt x="40" y="45"/>
                    <a:pt x="37" y="45"/>
                  </a:cubicBezTo>
                  <a:cubicBezTo>
                    <a:pt x="33" y="45"/>
                    <a:pt x="30" y="42"/>
                    <a:pt x="30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2" name="文本框 61"/>
          <p:cNvSpPr txBox="1">
            <a:spLocks/>
          </p:cNvSpPr>
          <p:nvPr/>
        </p:nvSpPr>
        <p:spPr>
          <a:xfrm>
            <a:off x="2460651" y="2335500"/>
            <a:ext cx="3831485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风格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484690" y="2033045"/>
            <a:ext cx="151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C000">
                    <a:lumMod val="50000"/>
                  </a:srgbClr>
                </a:solidFill>
                <a:effectLst>
                  <a:glow>
                    <a:prstClr val="white"/>
                  </a:glo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FXML+CSS</a:t>
            </a:r>
            <a:endParaRPr lang="zh-CN" altLang="en-US" dirty="0">
              <a:solidFill>
                <a:srgbClr val="FFC000">
                  <a:lumMod val="50000"/>
                </a:srgbClr>
              </a:solidFill>
              <a:effectLst>
                <a:glow>
                  <a:prstClr val="white"/>
                </a:glo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8" name="文本框 67"/>
          <p:cNvSpPr txBox="1">
            <a:spLocks/>
          </p:cNvSpPr>
          <p:nvPr/>
        </p:nvSpPr>
        <p:spPr>
          <a:xfrm>
            <a:off x="2484426" y="3769924"/>
            <a:ext cx="38314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柱状图。。。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2508465" y="3467469"/>
            <a:ext cx="115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lumMod val="50000"/>
                  </a:srgbClr>
                </a:solidFill>
                <a:effectLst>
                  <a:glow>
                    <a:prstClr val="white"/>
                  </a:glo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图标功能</a:t>
            </a:r>
            <a:endParaRPr lang="zh-CN" altLang="en-US" dirty="0">
              <a:solidFill>
                <a:srgbClr val="FFC000">
                  <a:lumMod val="50000"/>
                </a:srgbClr>
              </a:solidFill>
              <a:effectLst>
                <a:glow>
                  <a:prstClr val="white"/>
                </a:glo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1" name="文本框 70"/>
          <p:cNvSpPr txBox="1">
            <a:spLocks/>
          </p:cNvSpPr>
          <p:nvPr/>
        </p:nvSpPr>
        <p:spPr>
          <a:xfrm>
            <a:off x="2484690" y="5307574"/>
            <a:ext cx="38314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lambda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508729" y="5005119"/>
            <a:ext cx="159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lumMod val="50000"/>
                  </a:srgbClr>
                </a:solidFill>
                <a:effectLst>
                  <a:glow>
                    <a:prstClr val="white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函数式编程</a:t>
            </a:r>
            <a:endParaRPr lang="zh-CN" altLang="en-US" dirty="0">
              <a:solidFill>
                <a:srgbClr val="FFC000">
                  <a:lumMod val="50000"/>
                </a:srgbClr>
              </a:solidFill>
              <a:effectLst>
                <a:glow>
                  <a:prstClr val="white"/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1092200" y="584200"/>
            <a:ext cx="3898901" cy="1107996"/>
            <a:chOff x="1092200" y="584200"/>
            <a:chExt cx="3898901" cy="1107996"/>
          </a:xfrm>
        </p:grpSpPr>
        <p:sp>
          <p:nvSpPr>
            <p:cNvPr id="70" name="文本框 69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A77452"/>
                  </a:solidFill>
                  <a:latin typeface="Bauhaus 93" panose="04030905020B02020C02" pitchFamily="82" charset="0"/>
                </a:rPr>
                <a:t>03</a:t>
              </a:r>
              <a:endParaRPr lang="zh-CN" altLang="en-US" sz="6600" dirty="0">
                <a:solidFill>
                  <a:srgbClr val="A77452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2141537" y="783510"/>
              <a:ext cx="2849564" cy="523220"/>
            </a:xfrm>
            <a:prstGeom prst="rect">
              <a:avLst/>
            </a:prstGeom>
            <a:noFill/>
            <a:effectLst>
              <a:glow>
                <a:schemeClr val="accent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A77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UI-JAVA(FX)</a:t>
              </a:r>
              <a:endParaRPr lang="zh-CN" altLang="en-US" sz="2800" dirty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2154236" y="1254725"/>
              <a:ext cx="957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rgbClr val="76717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Direction</a:t>
              </a:r>
              <a:endParaRPr lang="zh-CN" altLang="en-US" sz="1400" dirty="0">
                <a:solidFill>
                  <a:srgbClr val="76717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464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3137E20A-A15B-4E39-BC74-F13B65AEE3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500"/>
                                        <p:tgtEl>
                                          <p:spTgt spid="27">
                                            <p:graphicEl>
                                              <a:dgm id="{3137E20A-A15B-4E39-BC74-F13B65AEE3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C2E00EF-5761-4B7B-B814-C5BAE3B423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0" dur="1500"/>
                                        <p:tgtEl>
                                          <p:spTgt spid="27">
                                            <p:graphicEl>
                                              <a:dgm id="{CC2E00EF-5761-4B7B-B814-C5BAE3B423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44ECC5F-91DA-44C6-90D8-AF080861B3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3" dur="1500"/>
                                        <p:tgtEl>
                                          <p:spTgt spid="27">
                                            <p:graphicEl>
                                              <a:dgm id="{B44ECC5F-91DA-44C6-90D8-AF080861B3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FA9F225-8FC8-4167-8CFF-9B83C343BD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6" dur="1000"/>
                                        <p:tgtEl>
                                          <p:spTgt spid="27">
                                            <p:graphicEl>
                                              <a:dgm id="{8FA9F225-8FC8-4167-8CFF-9B83C343BD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C1FBC0D-1286-4406-9283-B368208F8C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9" dur="1000"/>
                                        <p:tgtEl>
                                          <p:spTgt spid="27">
                                            <p:graphicEl>
                                              <a:dgm id="{6C1FBC0D-1286-4406-9283-B368208F8C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D21488D-625B-454C-BE23-B7757044AB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2" dur="1000"/>
                                        <p:tgtEl>
                                          <p:spTgt spid="27">
                                            <p:graphicEl>
                                              <a:dgm id="{1D21488D-625B-454C-BE23-B7757044AB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E02958D-A757-4FF5-A782-3CE76909B0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5" dur="500"/>
                                        <p:tgtEl>
                                          <p:spTgt spid="27">
                                            <p:graphicEl>
                                              <a:dgm id="{AE02958D-A757-4FF5-A782-3CE76909B0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743D356-DE11-4B9D-AC3C-58547AAF89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8" dur="500"/>
                                        <p:tgtEl>
                                          <p:spTgt spid="27">
                                            <p:graphicEl>
                                              <a:dgm id="{F743D356-DE11-4B9D-AC3C-58547AAF89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BDF53EE-6C06-40FD-9764-DE83BACD03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1" dur="500"/>
                                        <p:tgtEl>
                                          <p:spTgt spid="27">
                                            <p:graphicEl>
                                              <a:dgm id="{6BDF53EE-6C06-40FD-9764-DE83BACD03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 uiExpand="1">
        <p:bldSub>
          <a:bldDgm/>
        </p:bldSub>
      </p:bldGraphic>
      <p:bldP spid="62" grpId="0"/>
      <p:bldP spid="65" grpId="0"/>
      <p:bldP spid="68" grpId="0"/>
      <p:bldP spid="69" grpId="0"/>
      <p:bldP spid="71" grpId="0"/>
      <p:bldP spid="7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040" y="2178231"/>
            <a:ext cx="5866796" cy="31610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椭圆 4"/>
          <p:cNvSpPr/>
          <p:nvPr/>
        </p:nvSpPr>
        <p:spPr>
          <a:xfrm>
            <a:off x="3166773" y="3133286"/>
            <a:ext cx="108012" cy="1080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924850" y="4893257"/>
            <a:ext cx="108012" cy="1080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 flipH="1">
            <a:off x="312437" y="2496713"/>
            <a:ext cx="2872338" cy="639888"/>
            <a:chOff x="6264188" y="1851670"/>
            <a:chExt cx="2250250" cy="432048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6264188" y="1851670"/>
              <a:ext cx="756084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020272" y="1851670"/>
              <a:ext cx="149416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/>
          <p:cNvSpPr/>
          <p:nvPr/>
        </p:nvSpPr>
        <p:spPr>
          <a:xfrm>
            <a:off x="331551" y="2079794"/>
            <a:ext cx="2123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代码量少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 flipH="1">
            <a:off x="1321559" y="4973696"/>
            <a:ext cx="2603291" cy="365561"/>
            <a:chOff x="6264188" y="2283718"/>
            <a:chExt cx="2596018" cy="252028"/>
          </a:xfrm>
          <a:solidFill>
            <a:schemeClr val="bg1"/>
          </a:solidFill>
        </p:grpSpPr>
        <p:cxnSp>
          <p:nvCxnSpPr>
            <p:cNvPr id="23" name="直接连接符 22"/>
            <p:cNvCxnSpPr/>
            <p:nvPr/>
          </p:nvCxnSpPr>
          <p:spPr>
            <a:xfrm>
              <a:off x="6264188" y="2283718"/>
              <a:ext cx="648980" cy="252028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6913168" y="2535746"/>
              <a:ext cx="1947038" cy="0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/>
          <p:cNvSpPr/>
          <p:nvPr/>
        </p:nvSpPr>
        <p:spPr>
          <a:xfrm>
            <a:off x="1252313" y="4890005"/>
            <a:ext cx="2123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直观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642614" y="2496713"/>
            <a:ext cx="108012" cy="1080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6750625" y="1812055"/>
            <a:ext cx="3990163" cy="684658"/>
            <a:chOff x="6264188" y="1851670"/>
            <a:chExt cx="2628292" cy="432048"/>
          </a:xfrm>
        </p:grpSpPr>
        <p:cxnSp>
          <p:nvCxnSpPr>
            <p:cNvPr id="29" name="直接连接符 28"/>
            <p:cNvCxnSpPr/>
            <p:nvPr/>
          </p:nvCxnSpPr>
          <p:spPr>
            <a:xfrm flipV="1">
              <a:off x="6264188" y="1851670"/>
              <a:ext cx="756084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7020272" y="1851670"/>
              <a:ext cx="1872208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/>
          <p:cNvSpPr/>
          <p:nvPr/>
        </p:nvSpPr>
        <p:spPr>
          <a:xfrm>
            <a:off x="7898480" y="1378030"/>
            <a:ext cx="2123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易于维护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092200" y="584200"/>
            <a:ext cx="3898901" cy="1107996"/>
            <a:chOff x="1092200" y="584200"/>
            <a:chExt cx="3898901" cy="1107996"/>
          </a:xfrm>
        </p:grpSpPr>
        <p:sp>
          <p:nvSpPr>
            <p:cNvPr id="38" name="文本框 37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A77452"/>
                  </a:solidFill>
                  <a:latin typeface="Bauhaus 93" panose="04030905020B02020C02" pitchFamily="82" charset="0"/>
                </a:rPr>
                <a:t>03</a:t>
              </a:r>
              <a:endParaRPr lang="zh-CN" altLang="en-US" sz="6600" dirty="0">
                <a:solidFill>
                  <a:srgbClr val="A77452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41537" y="783510"/>
              <a:ext cx="2849564" cy="523220"/>
            </a:xfrm>
            <a:prstGeom prst="rect">
              <a:avLst/>
            </a:prstGeom>
            <a:noFill/>
            <a:effectLst>
              <a:glow>
                <a:schemeClr val="accent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A77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UI-FXML</a:t>
              </a:r>
              <a:endParaRPr lang="zh-CN" altLang="en-US" sz="2800" dirty="0">
                <a:solidFill>
                  <a:srgbClr val="A774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2154236" y="1254725"/>
              <a:ext cx="957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rgbClr val="76717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Direction</a:t>
              </a:r>
              <a:endParaRPr lang="zh-CN" altLang="en-US" sz="1400" dirty="0">
                <a:solidFill>
                  <a:srgbClr val="767171"/>
                </a:solidFill>
              </a:endParaRPr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128" y="3615381"/>
            <a:ext cx="2162175" cy="2771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732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1" grpId="0"/>
      <p:bldP spid="26" grpId="0"/>
      <p:bldP spid="27" grpId="0" animBg="1"/>
      <p:bldP spid="32" grpId="0"/>
    </p:bld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暖森</Template>
  <TotalTime>412</TotalTime>
  <Words>354</Words>
  <Application>Microsoft Office PowerPoint</Application>
  <PresentationFormat>宽屏</PresentationFormat>
  <Paragraphs>154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5" baseType="lpstr">
      <vt:lpstr>Arial Unicode MS</vt:lpstr>
      <vt:lpstr>Segoe UI Black</vt:lpstr>
      <vt:lpstr>Candara</vt:lpstr>
      <vt:lpstr>MS UI Gothic</vt:lpstr>
      <vt:lpstr>微软雅黑</vt:lpstr>
      <vt:lpstr>Bauhaus 93</vt:lpstr>
      <vt:lpstr>方正喵呜体</vt:lpstr>
      <vt:lpstr>Microsoft JhengHei Light</vt:lpstr>
      <vt:lpstr>Arial</vt:lpstr>
      <vt:lpstr>Microsoft YaHei UI</vt:lpstr>
      <vt:lpstr>微软雅黑 Light</vt:lpstr>
      <vt:lpstr>Calibri</vt:lpstr>
      <vt:lpstr>宋体</vt:lpstr>
      <vt:lpstr>Calibri Light</vt:lpstr>
      <vt:lpstr>Microsoft YaHei UI Light</vt:lpstr>
      <vt:lpstr>Microsoft JhengHei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Buffoon</dc:creator>
  <cp:lastModifiedBy>JiachenWang</cp:lastModifiedBy>
  <cp:revision>52</cp:revision>
  <dcterms:created xsi:type="dcterms:W3CDTF">2015-10-30T15:23:54Z</dcterms:created>
  <dcterms:modified xsi:type="dcterms:W3CDTF">2015-12-31T07:50:51Z</dcterms:modified>
</cp:coreProperties>
</file>